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42747-AB87-439F-A87B-B1A1842F706F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8069-B50D-45EA-ABCE-99140698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43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8069-B50D-45EA-ABCE-99140698888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5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BFF3BE-CC1D-4749-A4BE-41F4E377DAD6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12770A-86F6-468B-B7DD-83785B8A8A13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08912" cy="5184576"/>
          </a:xfrm>
        </p:spPr>
        <p:txBody>
          <a:bodyPr/>
          <a:lstStyle/>
          <a:p>
            <a:r>
              <a:rPr lang="it-IT" sz="1800" dirty="0">
                <a:solidFill>
                  <a:srgbClr val="FFF39D">
                    <a:lumMod val="75000"/>
                  </a:srgbClr>
                </a:solidFill>
                <a:latin typeface="Gill Sans MT"/>
              </a:rPr>
              <a:t> </a:t>
            </a:r>
            <a:r>
              <a:rPr lang="it-IT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D.A.D.  DIDATTICA IN MODALITA’ ASINCRONA  </a:t>
            </a:r>
            <a:br>
              <a:rPr lang="it-IT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                 </a:t>
            </a:r>
            <a:br>
              <a:rPr lang="it-IT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ill Sans MT"/>
              </a:rPr>
              <a:t> </a:t>
            </a:r>
            <a:r>
              <a:rPr lang="it-IT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N.B.: SVOLGERE LE ATTIVITA’ SOTTO LA SUPERVISIONE DI UN ADULTO  </a:t>
            </a:r>
            <a: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  <a:t/>
            </a:r>
            <a:b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</a:br>
            <a: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  <a:t/>
            </a:r>
            <a:br>
              <a:rPr lang="it-IT" sz="2400" dirty="0">
                <a:solidFill>
                  <a:srgbClr val="FF8600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Ciao bambini!!!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Prepariamoci per svolgere qualche gioco insieme!                                                           Prima di iniziare ricordatevi di:                                      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Indossare indumenti idonei                       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Considerare i limiti fisici dell’ambiente circostante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Usare appoggi o prese in sicurezza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Assumere comportamenti adeguati per prevenire eventuali infortuni           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  <a:t>   ⦁ Concentrarsi sull’esercizio e seguire le indicazioni.         </a:t>
            </a:r>
            <a:br>
              <a:rPr lang="it-IT" sz="1800" dirty="0">
                <a:solidFill>
                  <a:prstClr val="black"/>
                </a:solidFill>
                <a:latin typeface="Kristen ITC" panose="03050502040202030202" pitchFamily="66" charset="0"/>
              </a:rPr>
            </a:br>
            <a:r>
              <a:rPr lang="it-IT" sz="1800" dirty="0">
                <a:solidFill>
                  <a:prstClr val="black"/>
                </a:solidFill>
                <a:latin typeface="Gill Sans MT"/>
              </a:rPr>
              <a:t>                                                                                        </a:t>
            </a:r>
            <a:br>
              <a:rPr lang="it-IT" sz="1800" dirty="0">
                <a:solidFill>
                  <a:prstClr val="black"/>
                </a:solidFill>
                <a:latin typeface="Gill Sans MT"/>
              </a:rPr>
            </a:br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Gill Sans MT"/>
              </a:rPr>
              <a:t>  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…....BUON  DIVERTIMENTO!!!!!!!!!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6"/>
    </mc:Choice>
    <mc:Fallback xmlns="">
      <p:transition spd="slow" advTm="1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1" cy="4392488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it-IT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Ciao a TUTTI!!!!!</a:t>
            </a:r>
          </a:p>
          <a:p>
            <a:pPr marL="0" lvl="0" indent="0">
              <a:buClr>
                <a:srgbClr val="94C600"/>
              </a:buClr>
              <a:buNone/>
            </a:pPr>
            <a:endParaRPr lang="it-IT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r>
              <a:rPr lang="it-IT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Inizia una nuova settimana e MARTINA ha in mente nuovi giochi per voi da fare a casa!!</a:t>
            </a:r>
          </a:p>
          <a:p>
            <a:pPr marL="0" lvl="0" indent="0">
              <a:buClr>
                <a:srgbClr val="94C600"/>
              </a:buClr>
              <a:buNone/>
            </a:pPr>
            <a:endParaRPr lang="it-IT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r>
              <a:rPr lang="it-IT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APRITE BENE LE ORECCHIE… SI PARTE!</a:t>
            </a:r>
          </a:p>
          <a:p>
            <a:pPr marL="0" lvl="0" indent="0">
              <a:buClr>
                <a:srgbClr val="94C600"/>
              </a:buClr>
              <a:buNone/>
            </a:pPr>
            <a:endParaRPr lang="it-IT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endParaRPr lang="it-IT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27432" lvl="0" indent="0">
              <a:spcBef>
                <a:spcPts val="600"/>
              </a:spcBef>
              <a:buClr>
                <a:srgbClr val="FE8637"/>
              </a:buClr>
              <a:buSzPct val="80000"/>
              <a:buNone/>
            </a:pPr>
            <a:r>
              <a:rPr lang="it-IT" sz="1200" b="1" i="1" dirty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REDATTORE: Martina Celi</a:t>
            </a:r>
          </a:p>
          <a:p>
            <a:pPr marL="27432" lvl="0" indent="0">
              <a:spcBef>
                <a:spcPts val="600"/>
              </a:spcBef>
              <a:buClr>
                <a:srgbClr val="FE8637"/>
              </a:buClr>
              <a:buSzPct val="80000"/>
              <a:buNone/>
            </a:pPr>
            <a:r>
              <a:rPr lang="it-IT" sz="1200" b="1" i="1" dirty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Esperto progetto SPORT E SCUOLA COMPAGNI </a:t>
            </a:r>
          </a:p>
          <a:p>
            <a:pPr marL="27432" lvl="0" indent="0">
              <a:spcBef>
                <a:spcPts val="600"/>
              </a:spcBef>
              <a:buClr>
                <a:srgbClr val="FE8637"/>
              </a:buClr>
              <a:buSzPct val="80000"/>
              <a:buNone/>
            </a:pPr>
            <a:r>
              <a:rPr lang="it-IT" sz="1200" b="1" i="1" dirty="0">
                <a:solidFill>
                  <a:srgbClr val="575F6D">
                    <a:shade val="30000"/>
                    <a:satMod val="150000"/>
                  </a:srgbClr>
                </a:solidFill>
                <a:latin typeface="Kristen ITC" panose="03050502040202030202" pitchFamily="66" charset="0"/>
              </a:rPr>
              <a:t> DI BANCO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r>
              <a:rPr lang="az-Cyrl-AZ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҉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   </a:t>
            </a:r>
            <a:r>
              <a:rPr lang="it-IT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Kristen ITC" panose="03050502040202030202" pitchFamily="66" charset="0"/>
              </a:rPr>
              <a:t>EDUCAZIONE FISI CA A </a:t>
            </a:r>
            <a:br>
              <a:rPr lang="it-IT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Kristen ITC" panose="03050502040202030202" pitchFamily="66" charset="0"/>
              </a:rPr>
            </a:br>
            <a:r>
              <a:rPr lang="it-IT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Kristen ITC" panose="03050502040202030202" pitchFamily="66" charset="0"/>
              </a:rPr>
              <a:t>       CASA   </a:t>
            </a:r>
            <a:r>
              <a:rPr lang="az-Cyrl-AZ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҉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97152"/>
            <a:ext cx="3111624" cy="172516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7"/>
    </mc:Choice>
    <mc:Fallback xmlns="">
      <p:transition spd="slow" advTm="14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7" y="1844824"/>
            <a:ext cx="7884864" cy="4752528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it-IT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SE SIETE MOLTO ABILI…..</a:t>
            </a:r>
          </a:p>
          <a:p>
            <a:pPr marL="0" indent="0">
              <a:buNone/>
            </a:pPr>
            <a:r>
              <a:rPr lang="it-IT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Provate a fare  l’esercizio ad occhi CHIUSI…ovviamente solo dopo aver visto la posizione da assumere!</a:t>
            </a:r>
            <a:endParaRPr lang="it-IT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it-IT" sz="24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GIOCO DELLO </a:t>
            </a:r>
            <a:r>
              <a:rPr lang="it-IT" sz="2700" b="1" i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SPECCHIO</a:t>
            </a:r>
            <a:r>
              <a:rPr lang="it-IT" sz="2400" b="1" i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: </a:t>
            </a:r>
            <a:r>
              <a:rPr lang="it-IT" sz="1800" b="1" i="1" dirty="0" smtClean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Disponetevi  </a:t>
            </a:r>
            <a:r>
              <a:rPr lang="it-IT" sz="1800" b="1" i="1" dirty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esattamente di fronte ad un vostro familiare. A turno assumete una posizione e verificate che il vostro compagno di giochi riesca a mantenerla insieme a voi almeno per cinque secondi.</a:t>
            </a:r>
            <a:br>
              <a:rPr lang="it-IT" sz="1800" b="1" i="1" dirty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b="1" i="1" dirty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Provate sia posizioni in piedi che seduti</a:t>
            </a:r>
            <a:r>
              <a:rPr lang="it-IT" sz="1800" b="1" i="1" dirty="0" smtClean="0">
                <a:solidFill>
                  <a:schemeClr val="bg1"/>
                </a:solidFill>
                <a:latin typeface="Kristen ITC" panose="03050502040202030202" pitchFamily="66" charset="0"/>
                <a:ea typeface="+mn-ea"/>
                <a:cs typeface="+mn-cs"/>
              </a:rPr>
              <a:t>!!!!</a:t>
            </a:r>
            <a:r>
              <a:rPr lang="it-IT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it-IT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</a:b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664296" cy="205110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42" y="2718404"/>
            <a:ext cx="3310777" cy="148129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rot="2213705">
            <a:off x="2123728" y="43999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8163">
            <a:off x="6659142" y="4263115"/>
            <a:ext cx="5365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85" y="4687744"/>
            <a:ext cx="1944216" cy="19442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2597" y="4687744"/>
            <a:ext cx="1855953" cy="185595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3"/>
    </mc:Choice>
    <mc:Fallback xmlns="">
      <p:transition spd="slow" advTm="37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3" cy="4464496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1^ STAZIONE: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Prendiamo due bottiglie d’acqua che andranno disposte una di fronte all’altra, quanto più lontane possibile.</a:t>
            </a:r>
          </a:p>
          <a:p>
            <a:pPr marL="0" lvl="0" indent="0">
              <a:buClr>
                <a:srgbClr val="94C600"/>
              </a:buClr>
              <a:buNone/>
            </a:pPr>
            <a:endParaRPr lang="it-IT" sz="20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Questa stazione prevede di camminare in punta di piedi dalla prima bottiglia fino alla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seconda</a:t>
            </a: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ma….tenendo anche un pallone tra le mani a braccia alte!</a:t>
            </a:r>
            <a:endParaRPr lang="it-IT" sz="20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buBlip>
                <a:blip r:embed="rId5"/>
              </a:buBlip>
            </a:pPr>
            <a:r>
              <a:rPr lang="it-IT" sz="2200" b="1" i="1" dirty="0">
                <a:latin typeface="Kristen ITC" panose="03050502040202030202" pitchFamily="66" charset="0"/>
              </a:rPr>
              <a:t>PERCORSO MOTORIO:</a:t>
            </a:r>
            <a:br>
              <a:rPr lang="it-IT" sz="2200" b="1" i="1" dirty="0">
                <a:latin typeface="Kristen ITC" panose="03050502040202030202" pitchFamily="66" charset="0"/>
              </a:rPr>
            </a:br>
            <a:r>
              <a:rPr lang="it-IT" sz="2200" b="1" i="1" dirty="0">
                <a:latin typeface="Kristen ITC" panose="03050502040202030202" pitchFamily="66" charset="0"/>
              </a:rPr>
              <a:t>liberiamo la stanza e prepariamo un semplice percorso motorio ,seguendo le mie istruzioni, da ripetere 6-7 volte, riposando circa 1 minuto ogni volta.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3411463" cy="20311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5607" r="11803" b="10117"/>
          <a:stretch/>
        </p:blipFill>
        <p:spPr>
          <a:xfrm>
            <a:off x="5436096" y="4149080"/>
            <a:ext cx="2355272" cy="25202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999">
            <a:off x="4303713" y="4966666"/>
            <a:ext cx="5365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4"/>
    </mc:Choice>
    <mc:Fallback xmlns="">
      <p:transition spd="slow" advTm="53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2204864"/>
            <a:ext cx="8568951" cy="4320480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Subito  di fianco alla prima, prepariamo la ……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2^ STAZIONE: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Prendiamo due  quaderni e , come avevamo fatto per le bottiglie, li disponiamo uno di fronte all’altro, quanto più lontani possibile.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Questa stazione prevede di  andare a 4 zampe  dal primo al secondo quaderno 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tenendo in equilibrio se possibile un foglio sopra la testa.</a:t>
            </a:r>
          </a:p>
          <a:p>
            <a:pPr marL="0" lvl="0" indent="0">
              <a:buClr>
                <a:srgbClr val="94C600"/>
              </a:buClr>
              <a:buNone/>
            </a:pPr>
            <a:endParaRPr lang="it-IT" sz="2000" b="1" i="1" dirty="0" smtClean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Come cagnolini</a:t>
            </a:r>
            <a:r>
              <a:rPr lang="it-IT" sz="20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che  portano il giornale ma…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0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SOPRA la testa!</a:t>
            </a:r>
            <a:endParaRPr lang="it-IT" sz="20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28192"/>
          </a:xfrm>
        </p:spPr>
        <p:txBody>
          <a:bodyPr>
            <a:noAutofit/>
          </a:bodyPr>
          <a:lstStyle/>
          <a:p>
            <a:pPr marL="571500" indent="-571500">
              <a:buBlip>
                <a:blip r:embed="rId4"/>
              </a:buBlip>
            </a:pPr>
            <a:r>
              <a:rPr lang="it-IT" sz="24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PERCORSO MOTORIO:</a:t>
            </a:r>
            <a:br>
              <a:rPr lang="it-IT" sz="2400" b="1" i="1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it-IT" sz="24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liberiamo la stanza e prepariamo un semplice percorso motorio ,seguendo le mie istruzioni, da ripetere 6-7 volte, riposando circa 1 minuto ogni volta.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10791"/>
            <a:ext cx="2143125" cy="21431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8"/>
    </mc:Choice>
    <mc:Fallback xmlns="">
      <p:transition spd="slow" advTm="37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3" cy="4320480"/>
          </a:xfrm>
        </p:spPr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it-IT" sz="18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Alla fine della seconda si prepara la …..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18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3^ STAZIONE: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18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Restiamo sul posto e  tiriamo  10 VOLTE la palla che abbiamo tra le mani in aria, riprendendola al volo.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1800" b="1" i="1" dirty="0">
                <a:solidFill>
                  <a:srgbClr val="3E3D2D"/>
                </a:solidFill>
                <a:latin typeface="Kristen ITC" panose="03050502040202030202" pitchFamily="66" charset="0"/>
              </a:rPr>
              <a:t>Fatto questo tiriamola in un canestro , in una scatola ,0ppure un cestino  </a:t>
            </a:r>
            <a:r>
              <a:rPr lang="it-IT" sz="1800" b="1" i="1" dirty="0" smtClean="0">
                <a:solidFill>
                  <a:srgbClr val="3E3D2D"/>
                </a:solidFill>
                <a:latin typeface="Kristen ITC" panose="03050502040202030202" pitchFamily="66" charset="0"/>
              </a:rPr>
              <a:t>che, DI VOLTA IN VOLTA, un vostro familiare posizionerà in un punto diverso della stanza!</a:t>
            </a:r>
            <a:endParaRPr lang="it-IT" sz="1800" b="1" i="1" dirty="0">
              <a:solidFill>
                <a:srgbClr val="3E3D2D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it-IT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1)                                                                        2)</a:t>
            </a:r>
            <a:endParaRPr lang="it-IT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2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PERCORSO MOTORIO:</a:t>
            </a:r>
            <a:br>
              <a:rPr lang="it-IT" sz="2200" b="1" i="1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it-IT" sz="2200" b="1" i="1" dirty="0">
                <a:solidFill>
                  <a:schemeClr val="bg1"/>
                </a:solidFill>
                <a:latin typeface="Kristen ITC" panose="03050502040202030202" pitchFamily="66" charset="0"/>
              </a:rPr>
              <a:t>liberiamo la stanza e prepariamo un semplice percorso motorio ,seguendo le mie istruzioni, da ripetere 6-7 volte, riposando circa 1 minuto ogni volta.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3"/>
            <a:ext cx="2638425" cy="24033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73694"/>
            <a:ext cx="2143125" cy="20097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03"/>
    </mc:Choice>
    <mc:Fallback xmlns="">
      <p:transition spd="slow" advTm="37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690032" y="3987560"/>
            <a:ext cx="7772400" cy="239376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064896" cy="2304256"/>
          </a:xfrm>
        </p:spPr>
        <p:txBody>
          <a:bodyPr/>
          <a:lstStyle/>
          <a:p>
            <a:r>
              <a:rPr lang="it-IT" sz="2200" b="1" i="1" dirty="0">
                <a:latin typeface="Kristen ITC" panose="03050502040202030202" pitchFamily="66" charset="0"/>
                <a:ea typeface="+mj-ea"/>
                <a:cs typeface="+mj-cs"/>
              </a:rPr>
              <a:t>GIOCO FINALE:</a:t>
            </a:r>
            <a:br>
              <a:rPr lang="it-IT" sz="2200" b="1" i="1" dirty="0">
                <a:latin typeface="Kristen ITC" panose="03050502040202030202" pitchFamily="66" charset="0"/>
                <a:ea typeface="+mj-ea"/>
                <a:cs typeface="+mj-cs"/>
              </a:rPr>
            </a:br>
            <a:r>
              <a:rPr lang="it-IT" sz="2200" b="1" i="1" dirty="0">
                <a:latin typeface="Kristen ITC" panose="03050502040202030202" pitchFamily="66" charset="0"/>
                <a:ea typeface="+mj-ea"/>
                <a:cs typeface="+mj-cs"/>
              </a:rPr>
              <a:t>per concludere il vostro allenamento sdraiatevi a terra supini e con gli occhi chiusi.</a:t>
            </a:r>
            <a:br>
              <a:rPr lang="it-IT" sz="2200" b="1" i="1" dirty="0">
                <a:latin typeface="Kristen ITC" panose="03050502040202030202" pitchFamily="66" charset="0"/>
                <a:ea typeface="+mj-ea"/>
                <a:cs typeface="+mj-cs"/>
              </a:rPr>
            </a:br>
            <a:r>
              <a:rPr lang="it-IT" sz="2200" b="1" i="1" dirty="0">
                <a:latin typeface="Kristen ITC" panose="03050502040202030202" pitchFamily="66" charset="0"/>
                <a:ea typeface="+mj-ea"/>
                <a:cs typeface="+mj-cs"/>
              </a:rPr>
              <a:t>Del tutto rilassati chiedete a chi sta giocando con voi di toccare con la punta di un dito una parte del corpo e…. Indicate ad alta voce in quale punto siete stati sfiorati!!!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15816"/>
            <a:ext cx="4076700" cy="417646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58"/>
    </mc:Choice>
    <mc:Fallback xmlns="">
      <p:transition spd="slow" advTm="26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456384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it-IT" sz="3600" b="1" i="1" dirty="0">
                <a:latin typeface="Kristen ITC" panose="03050502040202030202" pitchFamily="66" charset="0"/>
                <a:ea typeface="+mn-ea"/>
                <a:cs typeface="+mn-cs"/>
              </a:rPr>
              <a:t>SONO CERTA CHE ANCHE OGGI SARETE STATI BRAVISSIMI</a:t>
            </a:r>
            <a:r>
              <a:rPr lang="it-IT" sz="3600" b="1" i="1" dirty="0" smtClean="0">
                <a:latin typeface="Kristen ITC" panose="03050502040202030202" pitchFamily="66" charset="0"/>
                <a:ea typeface="+mn-ea"/>
                <a:cs typeface="+mn-cs"/>
              </a:rPr>
              <a:t>!!!!!!</a:t>
            </a:r>
            <a:r>
              <a:rPr lang="it-IT" sz="3600" b="1" i="1" dirty="0"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it-IT" sz="3600" b="1" i="1" dirty="0">
                <a:latin typeface="Kristen ITC" panose="03050502040202030202" pitchFamily="66" charset="0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b="1" i="1" dirty="0">
                <a:latin typeface="Kristen ITC" panose="03050502040202030202" pitchFamily="66" charset="0"/>
                <a:ea typeface="+mj-ea"/>
                <a:cs typeface="+mj-cs"/>
              </a:rPr>
              <a:t>vi saluto e vi aspetto …A PRESTO!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2880320" cy="18478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2"/>
    </mc:Choice>
    <mc:Fallback xmlns="">
      <p:transition spd="slow" advTm="1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336</Words>
  <Application>Microsoft Office PowerPoint</Application>
  <PresentationFormat>Presentazione su schermo (4:3)</PresentationFormat>
  <Paragraphs>38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Onde</vt:lpstr>
      <vt:lpstr> D.A.D.  DIDATTICA IN MODALITA’ ASINCRONA                       N.B.: SVOLGERE LE ATTIVITA’ SOTTO LA SUPERVISIONE DI UN ADULTO    Ciao bambini!!!   Prepariamoci per svolgere qualche gioco insieme!                                                           Prima di iniziare ricordatevi di:                                                   ⦁ Indossare indumenti idonei                                    ⦁ Considerare i limiti fisici dell’ambiente circostante    ⦁ Usare appoggi o prese in sicurezza    ⦁ Assumere comportamenti adeguati per prevenire eventuali infortuni                        ⦁ Concentrarsi sull’esercizio e seguire le indicazioni.                                                                                                      …....BUON  DIVERTIMENTO!!!!!!!!!</vt:lpstr>
      <vt:lpstr>҉   EDUCAZIONE FISI CA A         CASA   ҉</vt:lpstr>
      <vt:lpstr>GIOCO DELLO SPECCHIO: Disponetevi  esattamente di fronte ad un vostro familiare. A turno assumete una posizione e verificate che il vostro compagno di giochi riesca a mantenerla insieme a voi almeno per cinque secondi. Provate sia posizioni in piedi che seduti!!!! </vt:lpstr>
      <vt:lpstr>PERCORSO MOTORIO: liberiamo la stanza e prepariamo un semplice percorso motorio ,seguendo le mie istruzioni, da ripetere 6-7 volte, riposando circa 1 minuto ogni volta.</vt:lpstr>
      <vt:lpstr>PERCORSO MOTORIO: liberiamo la stanza e prepariamo un semplice percorso motorio ,seguendo le mie istruzioni, da ripetere 6-7 volte, riposando circa 1 minuto ogni volta.</vt:lpstr>
      <vt:lpstr>PERCORSO MOTORIO: liberiamo la stanza e prepariamo un semplice percorso motorio ,seguendo le mie istruzioni, da ripetere 6-7 volte, riposando circa 1 minuto ogni volta.</vt:lpstr>
      <vt:lpstr>Presentazione standard di PowerPoint</vt:lpstr>
      <vt:lpstr>SONO CERTA CHE ANCHE OGGI SARETE STATI BRAVISSIMI!!!!!!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D.A.D.  DIDATTICA IN MODALITA’ ASINCRONA                       N.B.: SVOLGERE LE ATTIVITA’ SOTTO LA SUPERVISIONE DI UN ADULTO    Ciao bambini!!!   Prepariamoci per svolgere qualche gioco insieme!                                                           Prima di iniziare ricordatevi di:                                                   ⦁ Indossare indumenti idonei                                    ⦁ Considerare i limiti fisici dell’ambiente circostante    ⦁ Usare appoggi o prese in sicurezza    ⦁ Assumere comportamenti adeguati per prevenire eventuali infortuni                        ⦁ Concentrarsi sull’esercizio e seguire le indicazioni.                                                                                                      …....BUON  DIVERTIMENTO!!!!!!!!!</dc:title>
  <dc:creator>martina celi</dc:creator>
  <cp:lastModifiedBy>olivac@outlook.it</cp:lastModifiedBy>
  <cp:revision>5</cp:revision>
  <dcterms:created xsi:type="dcterms:W3CDTF">2020-04-13T13:54:04Z</dcterms:created>
  <dcterms:modified xsi:type="dcterms:W3CDTF">2020-04-14T10:23:37Z</dcterms:modified>
</cp:coreProperties>
</file>