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5CB76A-4EAE-494C-99F9-4204D7754131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E133B85-2D9F-4805-9EB9-087855E04AD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400600"/>
          </a:xfrm>
        </p:spPr>
        <p:txBody>
          <a:bodyPr/>
          <a:lstStyle/>
          <a:p>
            <a:r>
              <a:rPr lang="it-IT" sz="1800" dirty="0">
                <a:solidFill>
                  <a:srgbClr val="FFF39D">
                    <a:lumMod val="75000"/>
                  </a:srgbClr>
                </a:solidFill>
                <a:latin typeface="Gill Sans MT"/>
              </a:rPr>
              <a:t> </a:t>
            </a:r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D.A.D.  DIDATTICA IN MODALITA’ ASINCRONA  </a:t>
            </a:r>
            <a:b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                 </a:t>
            </a:r>
            <a:b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/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N.B.: SVOLGERE LE ATTIVITA’ SOTTO LA SUPERVISIONE DI UN ADULTO  </a:t>
            </a:r>
            <a: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  <a:t/>
            </a:r>
            <a:b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</a:br>
            <a: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  <a:t/>
            </a:r>
            <a:b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Ciao bambini!!!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Prepariamoci per svolgere qualche gioco insieme!                                                           Prima di iniziare ricordatevi di:                           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Indossare indumenti idonei            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Considerare i limiti fisici dell’ambiente circostante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Usare appoggi o prese in sicurezza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Assumere comportamenti adeguati per prevenire eventuali infortuni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Concentrarsi sull’esercizio e seguire le indicazioni.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Gill Sans MT"/>
              </a:rPr>
              <a:t>                                                                                        </a:t>
            </a:r>
            <a:br>
              <a:rPr lang="it-IT" sz="1800" dirty="0">
                <a:solidFill>
                  <a:prstClr val="black"/>
                </a:solidFill>
                <a:latin typeface="Gill Sans MT"/>
              </a:rPr>
            </a:br>
            <a:r>
              <a:rPr lang="it-IT" sz="1800" dirty="0">
                <a:solidFill>
                  <a:srgbClr val="FFF39D">
                    <a:lumMod val="75000"/>
                  </a:srgbClr>
                </a:solidFill>
                <a:latin typeface="Gill Sans MT"/>
              </a:rPr>
              <a:t>   </a:t>
            </a:r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…....BUON  DIVERTIMENTO!!!!!!!!!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9"/>
    </mc:Choice>
    <mc:Fallback xmlns="">
      <p:transition spd="slow" advTm="16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9" y="2060848"/>
            <a:ext cx="8280920" cy="4536504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>
                <a:latin typeface="Kristen ITC" panose="03050502040202030202" pitchFamily="66" charset="0"/>
              </a:rPr>
              <a:t>Ciao a TUTTI!!!!!</a:t>
            </a:r>
          </a:p>
          <a:p>
            <a:pPr marL="0" indent="0">
              <a:buNone/>
            </a:pPr>
            <a:endParaRPr lang="it-IT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Kristen ITC" panose="03050502040202030202" pitchFamily="66" charset="0"/>
              </a:rPr>
              <a:t>Inizia una nuova settimana e MARTINA ha in mente nuovi giochi per voi da fare a casa!!</a:t>
            </a:r>
          </a:p>
          <a:p>
            <a:pPr marL="0" indent="0">
              <a:buNone/>
            </a:pPr>
            <a:endParaRPr lang="it-IT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Kristen ITC" panose="03050502040202030202" pitchFamily="66" charset="0"/>
              </a:rPr>
              <a:t>APRITE BENE LE ORECCHIE… SI PARTE!</a:t>
            </a:r>
          </a:p>
          <a:p>
            <a:pPr marL="0" indent="0">
              <a:buNone/>
            </a:pPr>
            <a:endParaRPr lang="it-IT" b="1" i="1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b="1" i="1" dirty="0" smtClean="0">
              <a:latin typeface="Kristen ITC" panose="03050502040202030202" pitchFamily="66" charset="0"/>
            </a:endParaRP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REDATTORE: Martina </a:t>
            </a:r>
            <a:r>
              <a:rPr lang="it-IT" sz="1200" b="1" i="1" dirty="0" smtClean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Celi</a:t>
            </a:r>
            <a:endParaRPr lang="it-IT" sz="1200" b="1" i="1" dirty="0">
              <a:solidFill>
                <a:srgbClr val="575F6D">
                  <a:shade val="30000"/>
                  <a:satMod val="150000"/>
                </a:srgbClr>
              </a:solidFill>
              <a:latin typeface="Kristen ITC" panose="03050502040202030202" pitchFamily="66" charset="0"/>
            </a:endParaRP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Esperto progetto SPORT E SCUOLA COMPAGNI </a:t>
            </a: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 DI BANCO</a:t>
            </a:r>
          </a:p>
          <a:p>
            <a:pPr marL="0" indent="0">
              <a:buNone/>
            </a:pPr>
            <a:endParaRPr lang="it-IT" b="1" i="1" dirty="0"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r>
              <a:rPr lang="az-Cyrl-AZ" sz="3200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҉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   </a:t>
            </a:r>
            <a:r>
              <a:rPr lang="it-IT" sz="3200" b="1" i="1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EDUCAZIONE FISI CA A </a:t>
            </a:r>
            <a:br>
              <a:rPr lang="it-IT" sz="3200" b="1" i="1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</a:br>
            <a:r>
              <a:rPr lang="it-IT" sz="3200" b="1" i="1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       </a:t>
            </a: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CASA   </a:t>
            </a:r>
            <a:r>
              <a:rPr lang="az-Cyrl-AZ" sz="3200" b="1" i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҉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83360"/>
            <a:ext cx="3168352" cy="181399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7"/>
    </mc:Choice>
    <mc:Fallback xmlns="">
      <p:transition spd="slow" advTm="15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132856"/>
            <a:ext cx="8280919" cy="4392488"/>
          </a:xfrm>
        </p:spPr>
        <p:txBody>
          <a:bodyPr/>
          <a:lstStyle/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Disponetevi  </a:t>
            </a:r>
            <a:r>
              <a:rPr lang="it-IT" sz="1800" b="1" i="1" dirty="0">
                <a:latin typeface="Kristen ITC" panose="03050502040202030202" pitchFamily="66" charset="0"/>
              </a:rPr>
              <a:t>esattamente </a:t>
            </a:r>
            <a:r>
              <a:rPr lang="it-IT" sz="1800" b="1" i="1" dirty="0" smtClean="0">
                <a:latin typeface="Kristen ITC" panose="03050502040202030202" pitchFamily="66" charset="0"/>
              </a:rPr>
              <a:t>di fronte </a:t>
            </a:r>
            <a:r>
              <a:rPr lang="it-IT" sz="1800" b="1" i="1" dirty="0">
                <a:latin typeface="Kristen ITC" panose="03050502040202030202" pitchFamily="66" charset="0"/>
              </a:rPr>
              <a:t>ad un vostro familiare. A turno assumete una posizione e verificate che il vostro compagno di giochi riesca a mantenerla insieme a voi almeno per cinque secondi.</a:t>
            </a:r>
            <a:r>
              <a:rPr lang="it-IT" b="1" i="1" dirty="0">
                <a:latin typeface="Kristen ITC" panose="03050502040202030202" pitchFamily="66" charset="0"/>
              </a:rPr>
              <a:t/>
            </a:r>
            <a:br>
              <a:rPr lang="it-IT" b="1" i="1" dirty="0">
                <a:latin typeface="Kristen ITC" panose="03050502040202030202" pitchFamily="66" charset="0"/>
              </a:rPr>
            </a:br>
            <a:r>
              <a:rPr lang="it-IT" b="1" i="1" dirty="0" smtClean="0">
                <a:latin typeface="Kristen ITC" panose="03050502040202030202" pitchFamily="66" charset="0"/>
              </a:rPr>
              <a:t> </a:t>
            </a:r>
            <a:endParaRPr lang="it-IT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Provate sia posizioni in piedi che seduti!!!!</a:t>
            </a:r>
          </a:p>
          <a:p>
            <a:pPr marL="0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GIOCO DELLO SPECCHIO:</a:t>
            </a:r>
            <a:endParaRPr lang="it-IT" sz="2400" b="1" i="1" dirty="0">
              <a:latin typeface="Kristen ITC" panose="03050502040202030202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888432" cy="26798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53136"/>
            <a:ext cx="3793604" cy="16973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4085456"/>
            <a:ext cx="3888432" cy="267980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1"/>
    </mc:Choice>
    <mc:Fallback xmlns="">
      <p:transition spd="slow" advTm="26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i="1" dirty="0" smtClean="0">
                <a:latin typeface="Kristen ITC" panose="03050502040202030202" pitchFamily="66" charset="0"/>
              </a:rPr>
              <a:t>1^ STAZIONE:</a:t>
            </a:r>
          </a:p>
          <a:p>
            <a:pPr marL="0" indent="0">
              <a:buNone/>
            </a:pPr>
            <a:r>
              <a:rPr lang="it-IT" sz="2000" b="1" i="1" dirty="0" smtClean="0">
                <a:latin typeface="Kristen ITC" panose="03050502040202030202" pitchFamily="66" charset="0"/>
              </a:rPr>
              <a:t>Prendiamo due bottiglie d’acqua che andranno disposte una di fronte all’altra, quanto più lontane possibile.</a:t>
            </a:r>
          </a:p>
          <a:p>
            <a:pPr marL="0" indent="0">
              <a:buNone/>
            </a:pPr>
            <a:endParaRPr lang="it-IT" sz="2000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sz="2000" b="1" i="1" dirty="0" smtClean="0">
                <a:latin typeface="Kristen ITC" panose="03050502040202030202" pitchFamily="66" charset="0"/>
              </a:rPr>
              <a:t>Questa stazione prevede di camminare in punta di piedi dalla prima bottiglia fino alla seconda!</a:t>
            </a:r>
          </a:p>
          <a:p>
            <a:pPr marL="0" indent="0">
              <a:buNone/>
            </a:pPr>
            <a:endParaRPr lang="it-IT" sz="2000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sz="2000" b="1" i="1" dirty="0"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 fontScale="90000"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PERCORSO MOTORIO: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sz="2400" b="1" i="1" dirty="0">
              <a:latin typeface="Kristen ITC" panose="03050502040202030202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3411463" cy="203110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4"/>
    </mc:Choice>
    <mc:Fallback xmlns="">
      <p:transition spd="slow" advTm="4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2132856"/>
            <a:ext cx="8280919" cy="4281339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Subito  di fianco alla prima, prepariamo la ……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2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^ 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STAZIONE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: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Prendiamo 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due 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quaderni e , come avevamo fatto per le bottiglie, li disponiamo uno 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di fronte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all’altro, 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quanto più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lontani possibile.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Questa stazione prevede di  andare a 4 zampe  dal primo al secondo quaderno  facendo rotolare una pallina a terra con la mano.</a:t>
            </a: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Come cagnolini!</a:t>
            </a: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/>
          <a:lstStyle/>
          <a:p>
            <a:pPr marL="342900" indent="-342900">
              <a:buBlip>
                <a:blip r:embed="rId4"/>
              </a:buBlip>
            </a:pPr>
            <a:r>
              <a:rPr lang="it-IT" sz="2200" b="1" i="1" dirty="0">
                <a:latin typeface="Kristen ITC" panose="03050502040202030202" pitchFamily="66" charset="0"/>
              </a:rPr>
              <a:t>PERCORSO MOTORIO:</a:t>
            </a:r>
            <a:br>
              <a:rPr lang="it-IT" sz="2200" b="1" i="1" dirty="0">
                <a:latin typeface="Kristen ITC" panose="03050502040202030202" pitchFamily="66" charset="0"/>
              </a:rPr>
            </a:br>
            <a:r>
              <a:rPr lang="it-IT" sz="2200" b="1" i="1" dirty="0"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07" y="4293096"/>
            <a:ext cx="3530352" cy="242088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5"/>
    </mc:Choice>
    <mc:Fallback xmlns="">
      <p:transition spd="slow" advTm="3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7" y="2276872"/>
            <a:ext cx="856895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Alla fine della seconda si prepara la …..</a:t>
            </a:r>
          </a:p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3^ STAZIONE:</a:t>
            </a:r>
          </a:p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Restiamo sul posto e  tiriamo  10 VOLTE la palla che abbiamo tra le mani in aria, riprendendola al volo.</a:t>
            </a:r>
          </a:p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Fatto questo tiriamola in un canestro , in una scatola ,0ppure un cestino  posizionato in un punto qualsiasi della stanza!</a:t>
            </a:r>
          </a:p>
          <a:p>
            <a:pPr marL="0" indent="0">
              <a:buNone/>
            </a:pPr>
            <a:endParaRPr lang="it-IT" sz="1800" b="1" i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latin typeface="Kristen ITC" panose="03050502040202030202" pitchFamily="66" charset="0"/>
              </a:rPr>
              <a:t>1)                                                                         2)</a:t>
            </a:r>
          </a:p>
          <a:p>
            <a:pPr marL="0" indent="0">
              <a:buNone/>
            </a:pPr>
            <a:endParaRPr lang="it-IT" sz="1800" b="1" i="1" dirty="0" smtClean="0"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/>
          <a:lstStyle/>
          <a:p>
            <a:pPr marL="342900" indent="-342900">
              <a:buBlip>
                <a:blip r:embed="rId4"/>
              </a:buBlip>
            </a:pPr>
            <a:r>
              <a:rPr lang="it-IT" sz="2200" b="1" i="1" dirty="0">
                <a:latin typeface="Kristen ITC" panose="03050502040202030202" pitchFamily="66" charset="0"/>
              </a:rPr>
              <a:t>PERCORSO MOTORIO:</a:t>
            </a:r>
            <a:br>
              <a:rPr lang="it-IT" sz="2200" b="1" i="1" dirty="0">
                <a:latin typeface="Kristen ITC" panose="03050502040202030202" pitchFamily="66" charset="0"/>
              </a:rPr>
            </a:br>
            <a:r>
              <a:rPr lang="it-IT" sz="2200" b="1" i="1" dirty="0"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88701"/>
            <a:ext cx="2638425" cy="25797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73694"/>
            <a:ext cx="2143125" cy="20097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02"/>
    </mc:Choice>
    <mc:Fallback xmlns="">
      <p:transition spd="slow" advTm="24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latin typeface="Kristen ITC" panose="03050502040202030202" pitchFamily="66" charset="0"/>
              </a:rPr>
              <a:t>GIOCO FINALE: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per concludere il vostro allenamento sdraiatevi a terra supini e con gli occhi chiusi.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>Del tutto rilassati chiedete a chi sta giocando con voi di toccare con la punta di un dito una parte del corpo e…. Indicate ad alta voce in quale punto siete stati sfiorati!!!</a:t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r>
              <a:rPr lang="it-IT" sz="2400" b="1" i="1" dirty="0" smtClean="0">
                <a:latin typeface="Kristen ITC" panose="03050502040202030202" pitchFamily="66" charset="0"/>
              </a:rPr>
              <a:t/>
            </a:r>
            <a:br>
              <a:rPr lang="it-IT" sz="2400" b="1" i="1" dirty="0" smtClean="0">
                <a:latin typeface="Kristen ITC" panose="03050502040202030202" pitchFamily="66" charset="0"/>
              </a:rPr>
            </a:br>
            <a:endParaRPr lang="it-IT" sz="2400" b="1" i="1" dirty="0">
              <a:latin typeface="Kristen ITC" panose="03050502040202030202" pitchFamily="66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7560840" cy="318536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77" y="2662777"/>
            <a:ext cx="4076700" cy="417646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0"/>
    </mc:Choice>
    <mc:Fallback xmlns="">
      <p:transition spd="slow" advTm="28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032" y="3140968"/>
            <a:ext cx="7772400" cy="108012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Kristen ITC" panose="03050502040202030202" pitchFamily="66" charset="0"/>
              </a:rPr>
              <a:t/>
            </a:r>
            <a:br>
              <a:rPr lang="it-IT" sz="2800" dirty="0" smtClean="0">
                <a:latin typeface="Kristen ITC" panose="03050502040202030202" pitchFamily="66" charset="0"/>
              </a:rPr>
            </a:br>
            <a:r>
              <a:rPr lang="it-IT" sz="2800" b="1" i="1" dirty="0" smtClean="0">
                <a:latin typeface="Kristen ITC" panose="03050502040202030202" pitchFamily="66" charset="0"/>
              </a:rPr>
              <a:t>vi saluto e vi aspetto …A PRESTO!</a:t>
            </a:r>
            <a:endParaRPr lang="it-IT" sz="2800" dirty="0">
              <a:latin typeface="Kristen ITC" panose="03050502040202030202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560840" cy="2664296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latin typeface="Kristen ITC" panose="03050502040202030202" pitchFamily="66" charset="0"/>
              </a:rPr>
              <a:t>SONO CERTA CHE ANCHE OGGI SARETE STATI BRAVISSIMI!!!!!!</a:t>
            </a:r>
            <a:endParaRPr lang="it-IT" sz="3600" b="1" i="1" dirty="0">
              <a:latin typeface="Kristen ITC" panose="03050502040202030202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2880320" cy="18478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8"/>
    </mc:Choice>
    <mc:Fallback xmlns="">
      <p:transition spd="slow" advTm="13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273</Words>
  <Application>Microsoft Office PowerPoint</Application>
  <PresentationFormat>Presentazione su schermo (4:3)</PresentationFormat>
  <Paragraphs>36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Onde</vt:lpstr>
      <vt:lpstr> D.A.D.  DIDATTICA IN MODALITA’ ASINCRONA                       N.B.: SVOLGERE LE ATTIVITA’ SOTTO LA SUPERVISIONE DI UN ADULTO    Ciao bambini!!!   Prepariamoci per svolgere qualche gioco insieme!                                                           Prima di iniziare ricordatevi di:                                                   ⦁ Indossare indumenti idonei                                    ⦁ Considerare i limiti fisici dell’ambiente circostante    ⦁ Usare appoggi o prese in sicurezza    ⦁ Assumere comportamenti adeguati per prevenire eventuali infortuni                        ⦁ Concentrarsi sull’esercizio e seguire le indicazioni.                                                                                                      …....BUON  DIVERTIMENTO!!!!!!!!!</vt:lpstr>
      <vt:lpstr>҉   EDUCAZIONE FISI CA A         CASA   ҉</vt:lpstr>
      <vt:lpstr>GIOCO DELLO SPECCHIO:</vt:lpstr>
      <vt:lpstr>PERCORSO MOTORIO: liberiamo la stanza e prepariamo un semplice percorso motorio ,seguendo le mie istruzioni, da ripetere 6-7 volte, riposando circa 1 minuto ogni volta.</vt:lpstr>
      <vt:lpstr>PERCORSO MOTORIO: liberiamo la stanza e prepariamo un semplice percorso motorio ,seguendo le mie istruzioni, da ripetere 6-7 volte, riposando circa 1 minuto ogni volta.</vt:lpstr>
      <vt:lpstr>PERCORSO MOTORIO: liberiamo la stanza e prepariamo un semplice percorso motorio ,seguendo le mie istruzioni, da ripetere 6-7 volte, riposando circa 1 minuto ogni volta.</vt:lpstr>
      <vt:lpstr>GIOCO FINALE: per concludere il vostro allenamento sdraiatevi a terra supini e con gli occhi chiusi. Del tutto rilassati chiedete a chi sta giocando con voi di toccare con la punta di un dito una parte del corpo e…. Indicate ad alta voce in quale punto siete stati sfiorati!!!  </vt:lpstr>
      <vt:lpstr> vi saluto e vi aspetto …A PRESTO!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D.A.D.  DIDATTICA IN MODALITA’ ASINCRONA                       N.B.: SVOLGERE LE ATTIVITA’ SOTTO LA SUPERVISIONE DI UN ADULTO    Ciao bambini!!!   Prepariamoci per svolgere qualche gioco insieme!                                                           Prima di iniziare ricordatevi di:                                                   ⦁ Indossare indumenti idonei                                    ⦁ Considerare i limiti fisici dell’ambiente circostante    ⦁ Usare appoggi o prese in sicurezza    ⦁ Assumere comportamenti adeguati per prevenire eventuali infortuni                        ⦁ Concentrarsi sull’esercizio e seguire le indicazioni.                                                                                                      …....BUON  DIVERTIMENTO!!!!!!!!!</dc:title>
  <dc:creator>martina celi</dc:creator>
  <cp:lastModifiedBy>olivac@outlook.it</cp:lastModifiedBy>
  <cp:revision>11</cp:revision>
  <dcterms:created xsi:type="dcterms:W3CDTF">2020-04-13T12:14:12Z</dcterms:created>
  <dcterms:modified xsi:type="dcterms:W3CDTF">2020-04-14T10:22:40Z</dcterms:modified>
</cp:coreProperties>
</file>