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6D1CB-5D50-459F-9AC8-9E3978B991E6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2BCFB-920D-4664-921C-89043A9BE3B3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6D1CB-5D50-459F-9AC8-9E3978B991E6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2BCFB-920D-4664-921C-89043A9BE3B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6D1CB-5D50-459F-9AC8-9E3978B991E6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2BCFB-920D-4664-921C-89043A9BE3B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6D1CB-5D50-459F-9AC8-9E3978B991E6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2BCFB-920D-4664-921C-89043A9BE3B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6D1CB-5D50-459F-9AC8-9E3978B991E6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2BCFB-920D-4664-921C-89043A9BE3B3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6D1CB-5D50-459F-9AC8-9E3978B991E6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2BCFB-920D-4664-921C-89043A9BE3B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6D1CB-5D50-459F-9AC8-9E3978B991E6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2BCFB-920D-4664-921C-89043A9BE3B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6D1CB-5D50-459F-9AC8-9E3978B991E6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2BCFB-920D-4664-921C-89043A9BE3B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6D1CB-5D50-459F-9AC8-9E3978B991E6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2BCFB-920D-4664-921C-89043A9BE3B3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6D1CB-5D50-459F-9AC8-9E3978B991E6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2BCFB-920D-4664-921C-89043A9BE3B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6D1CB-5D50-459F-9AC8-9E3978B991E6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2BCFB-920D-4664-921C-89043A9BE3B3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16D1CB-5D50-459F-9AC8-9E3978B991E6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12BCFB-920D-4664-921C-89043A9BE3B3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jp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31640" y="999534"/>
            <a:ext cx="77048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  <a:p>
            <a:r>
              <a:rPr lang="it-IT" dirty="0"/>
              <a:t>                                                                                                                      </a:t>
            </a:r>
            <a:r>
              <a:rPr lang="it-IT" dirty="0">
                <a:solidFill>
                  <a:schemeClr val="bg2"/>
                </a:solidFill>
                <a:latin typeface="Kristen ITC" panose="03050502040202030202" pitchFamily="66" charset="0"/>
              </a:rPr>
              <a:t>D.A.D.  DIDATTICA IN MODALITA’ ASINCRONA  </a:t>
            </a:r>
            <a:endParaRPr lang="it-IT" dirty="0" smtClean="0">
              <a:solidFill>
                <a:schemeClr val="bg2"/>
              </a:solidFill>
              <a:latin typeface="Kristen ITC" panose="03050502040202030202" pitchFamily="66" charset="0"/>
            </a:endParaRPr>
          </a:p>
          <a:p>
            <a:r>
              <a:rPr lang="it-IT" dirty="0" smtClean="0">
                <a:solidFill>
                  <a:schemeClr val="bg2"/>
                </a:solidFill>
                <a:latin typeface="Kristen ITC" panose="03050502040202030202" pitchFamily="66" charset="0"/>
              </a:rPr>
              <a:t>                  </a:t>
            </a:r>
          </a:p>
          <a:p>
            <a:r>
              <a:rPr lang="it-IT" dirty="0" smtClean="0"/>
              <a:t> </a:t>
            </a:r>
            <a:r>
              <a:rPr lang="it-IT" sz="2400" dirty="0" smtClean="0">
                <a:solidFill>
                  <a:schemeClr val="bg2"/>
                </a:solidFill>
                <a:latin typeface="Kristen ITC" panose="03050502040202030202" pitchFamily="66" charset="0"/>
              </a:rPr>
              <a:t>N.B.: </a:t>
            </a:r>
            <a:r>
              <a:rPr lang="it-IT" sz="2400" dirty="0">
                <a:solidFill>
                  <a:schemeClr val="bg2"/>
                </a:solidFill>
                <a:latin typeface="Kristen ITC" panose="03050502040202030202" pitchFamily="66" charset="0"/>
              </a:rPr>
              <a:t>SVOLGERE LE ATTIVITA’ SOTTO LA SUPERVISIONE DI UN ADULTO  </a:t>
            </a:r>
            <a:endParaRPr lang="it-IT" sz="2400" dirty="0" smtClean="0">
              <a:solidFill>
                <a:schemeClr val="bg2"/>
              </a:solidFill>
              <a:latin typeface="Kristen ITC" panose="03050502040202030202" pitchFamily="66" charset="0"/>
            </a:endParaRPr>
          </a:p>
          <a:p>
            <a:endParaRPr lang="it-IT" sz="2400" dirty="0">
              <a:solidFill>
                <a:schemeClr val="bg2"/>
              </a:solidFill>
              <a:latin typeface="Kristen ITC" panose="03050502040202030202" pitchFamily="66" charset="0"/>
            </a:endParaRPr>
          </a:p>
          <a:p>
            <a:r>
              <a:rPr lang="it-IT" dirty="0">
                <a:latin typeface="Kristen ITC" panose="03050502040202030202" pitchFamily="66" charset="0"/>
              </a:rPr>
              <a:t>Ciao bambini!!! </a:t>
            </a:r>
            <a:endParaRPr lang="it-IT" dirty="0" smtClean="0">
              <a:latin typeface="Kristen ITC" panose="03050502040202030202" pitchFamily="66" charset="0"/>
            </a:endParaRPr>
          </a:p>
          <a:p>
            <a:r>
              <a:rPr lang="it-IT" dirty="0" smtClean="0">
                <a:latin typeface="Kristen ITC" panose="03050502040202030202" pitchFamily="66" charset="0"/>
              </a:rPr>
              <a:t> </a:t>
            </a:r>
            <a:r>
              <a:rPr lang="it-IT" dirty="0">
                <a:latin typeface="Kristen ITC" panose="03050502040202030202" pitchFamily="66" charset="0"/>
              </a:rPr>
              <a:t>Prepariamoci per svolgere qualche gioco insieme!                                                           </a:t>
            </a:r>
            <a:r>
              <a:rPr lang="it-IT" dirty="0" smtClean="0">
                <a:latin typeface="Kristen ITC" panose="03050502040202030202" pitchFamily="66" charset="0"/>
              </a:rPr>
              <a:t>Prima </a:t>
            </a:r>
            <a:r>
              <a:rPr lang="it-IT" dirty="0">
                <a:latin typeface="Kristen ITC" panose="03050502040202030202" pitchFamily="66" charset="0"/>
              </a:rPr>
              <a:t>di iniziare ricordatevi di:                                               </a:t>
            </a:r>
            <a:endParaRPr lang="it-IT" dirty="0" smtClean="0">
              <a:latin typeface="Kristen ITC" panose="03050502040202030202" pitchFamily="66" charset="0"/>
            </a:endParaRPr>
          </a:p>
          <a:p>
            <a:r>
              <a:rPr lang="it-IT" dirty="0" smtClean="0">
                <a:latin typeface="Kristen ITC" panose="03050502040202030202" pitchFamily="66" charset="0"/>
              </a:rPr>
              <a:t>   </a:t>
            </a:r>
            <a:r>
              <a:rPr lang="it-IT" dirty="0">
                <a:latin typeface="Kristen ITC" panose="03050502040202030202" pitchFamily="66" charset="0"/>
              </a:rPr>
              <a:t>⦁ Indossare indumenti idonei                                </a:t>
            </a:r>
          </a:p>
          <a:p>
            <a:r>
              <a:rPr lang="it-IT" dirty="0" smtClean="0">
                <a:latin typeface="Kristen ITC" panose="03050502040202030202" pitchFamily="66" charset="0"/>
              </a:rPr>
              <a:t>   ⦁ </a:t>
            </a:r>
            <a:r>
              <a:rPr lang="it-IT" dirty="0">
                <a:latin typeface="Kristen ITC" panose="03050502040202030202" pitchFamily="66" charset="0"/>
              </a:rPr>
              <a:t>Considerare i limiti fisici dell’ambiente </a:t>
            </a:r>
            <a:r>
              <a:rPr lang="it-IT" dirty="0" smtClean="0">
                <a:latin typeface="Kristen ITC" panose="03050502040202030202" pitchFamily="66" charset="0"/>
              </a:rPr>
              <a:t>circostante</a:t>
            </a:r>
          </a:p>
          <a:p>
            <a:r>
              <a:rPr lang="it-IT" dirty="0">
                <a:latin typeface="Kristen ITC" panose="03050502040202030202" pitchFamily="66" charset="0"/>
              </a:rPr>
              <a:t> </a:t>
            </a:r>
            <a:r>
              <a:rPr lang="it-IT" dirty="0" smtClean="0">
                <a:latin typeface="Kristen ITC" panose="03050502040202030202" pitchFamily="66" charset="0"/>
              </a:rPr>
              <a:t>  </a:t>
            </a:r>
            <a:r>
              <a:rPr lang="it-IT" dirty="0">
                <a:latin typeface="Kristen ITC" panose="03050502040202030202" pitchFamily="66" charset="0"/>
              </a:rPr>
              <a:t>⦁ Usare appoggi o prese in </a:t>
            </a:r>
            <a:r>
              <a:rPr lang="it-IT" dirty="0" smtClean="0">
                <a:latin typeface="Kristen ITC" panose="03050502040202030202" pitchFamily="66" charset="0"/>
              </a:rPr>
              <a:t>sicurezza</a:t>
            </a:r>
          </a:p>
          <a:p>
            <a:r>
              <a:rPr lang="it-IT" dirty="0">
                <a:latin typeface="Kristen ITC" panose="03050502040202030202" pitchFamily="66" charset="0"/>
              </a:rPr>
              <a:t> </a:t>
            </a:r>
            <a:r>
              <a:rPr lang="it-IT" dirty="0" smtClean="0">
                <a:latin typeface="Kristen ITC" panose="03050502040202030202" pitchFamily="66" charset="0"/>
              </a:rPr>
              <a:t>  </a:t>
            </a:r>
            <a:r>
              <a:rPr lang="it-IT" dirty="0">
                <a:latin typeface="Kristen ITC" panose="03050502040202030202" pitchFamily="66" charset="0"/>
              </a:rPr>
              <a:t>⦁ Assumere comportamenti adeguati per prevenire eventuali infortuni                </a:t>
            </a:r>
            <a:r>
              <a:rPr lang="it-IT" dirty="0" smtClean="0">
                <a:latin typeface="Kristen ITC" panose="03050502040202030202" pitchFamily="66" charset="0"/>
              </a:rPr>
              <a:t>    </a:t>
            </a:r>
          </a:p>
          <a:p>
            <a:r>
              <a:rPr lang="it-IT" dirty="0">
                <a:latin typeface="Kristen ITC" panose="03050502040202030202" pitchFamily="66" charset="0"/>
              </a:rPr>
              <a:t> </a:t>
            </a:r>
            <a:r>
              <a:rPr lang="it-IT" dirty="0" smtClean="0">
                <a:latin typeface="Kristen ITC" panose="03050502040202030202" pitchFamily="66" charset="0"/>
              </a:rPr>
              <a:t>  ⦁ </a:t>
            </a:r>
            <a:r>
              <a:rPr lang="it-IT" dirty="0">
                <a:latin typeface="Kristen ITC" panose="03050502040202030202" pitchFamily="66" charset="0"/>
              </a:rPr>
              <a:t>Concentrarsi sull’esercizio e seguire le indicazioni.         </a:t>
            </a:r>
            <a:endParaRPr lang="it-IT" dirty="0" smtClean="0">
              <a:latin typeface="Kristen ITC" panose="03050502040202030202" pitchFamily="66" charset="0"/>
            </a:endParaRPr>
          </a:p>
          <a:p>
            <a:r>
              <a:rPr lang="it-IT" dirty="0" smtClean="0"/>
              <a:t>                                                                                        </a:t>
            </a:r>
          </a:p>
          <a:p>
            <a:r>
              <a:rPr lang="it-IT" dirty="0" smtClean="0"/>
              <a:t>   </a:t>
            </a:r>
            <a:r>
              <a:rPr lang="it-IT" sz="2400" b="1" i="1" dirty="0">
                <a:solidFill>
                  <a:schemeClr val="bg2"/>
                </a:solidFill>
                <a:latin typeface="Kristen ITC" panose="03050502040202030202" pitchFamily="66" charset="0"/>
              </a:rPr>
              <a:t>…....BUON  DIVERTIMENTO!!!!!!!!!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93"/>
    </mc:Choice>
    <mc:Fallback xmlns="">
      <p:transition spd="slow" advTm="20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 b="1" i="1" dirty="0" smtClean="0">
                <a:latin typeface="Kristen ITC" panose="03050502040202030202" pitchFamily="66" charset="0"/>
              </a:rPr>
              <a:t>    </a:t>
            </a:r>
            <a:r>
              <a:rPr lang="az-Cyrl-AZ" sz="3200" b="1" i="1" dirty="0" smtClean="0">
                <a:latin typeface="Calibri"/>
              </a:rPr>
              <a:t>҉</a:t>
            </a:r>
            <a:r>
              <a:rPr lang="it-IT" sz="3200" b="1" i="1" dirty="0" smtClean="0">
                <a:latin typeface="Calibri"/>
              </a:rPr>
              <a:t>   </a:t>
            </a:r>
            <a:r>
              <a:rPr lang="it-IT" sz="3200" b="1" i="1" dirty="0" smtClean="0">
                <a:effectLst/>
                <a:latin typeface="Kristen ITC" panose="03050502040202030202" pitchFamily="66" charset="0"/>
              </a:rPr>
              <a:t>EDUCAZIONE FISICA A   </a:t>
            </a:r>
            <a:br>
              <a:rPr lang="it-IT" sz="3200" b="1" i="1" dirty="0" smtClean="0">
                <a:effectLst/>
                <a:latin typeface="Kristen ITC" panose="03050502040202030202" pitchFamily="66" charset="0"/>
              </a:rPr>
            </a:br>
            <a:r>
              <a:rPr lang="it-IT" sz="3200" b="1" i="1" dirty="0">
                <a:effectLst/>
                <a:latin typeface="Kristen ITC" panose="03050502040202030202" pitchFamily="66" charset="0"/>
              </a:rPr>
              <a:t> </a:t>
            </a:r>
            <a:r>
              <a:rPr lang="it-IT" sz="3200" b="1" i="1" dirty="0" smtClean="0">
                <a:effectLst/>
                <a:latin typeface="Kristen ITC" panose="03050502040202030202" pitchFamily="66" charset="0"/>
              </a:rPr>
              <a:t>                     CASA  </a:t>
            </a:r>
            <a:r>
              <a:rPr lang="az-Cyrl-AZ" sz="3200" b="1" i="1" dirty="0" smtClean="0">
                <a:effectLst/>
                <a:latin typeface="Calibri"/>
              </a:rPr>
              <a:t>҉</a:t>
            </a:r>
            <a:endParaRPr lang="it-IT" sz="3200" b="1" i="1" dirty="0">
              <a:latin typeface="Kristen ITC" panose="03050502040202030202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47288"/>
          </a:xfrm>
        </p:spPr>
        <p:txBody>
          <a:bodyPr>
            <a:normAutofit lnSpcReduction="10000"/>
          </a:bodyPr>
          <a:lstStyle/>
          <a:p>
            <a:endParaRPr lang="it-IT" sz="1800" i="1" dirty="0" smtClean="0">
              <a:latin typeface="Kristen ITC" panose="03050502040202030202" pitchFamily="66" charset="0"/>
            </a:endParaRPr>
          </a:p>
          <a:p>
            <a:r>
              <a:rPr lang="it-IT" sz="2800" i="1" dirty="0" smtClean="0">
                <a:latin typeface="Kristen ITC" panose="03050502040202030202" pitchFamily="66" charset="0"/>
              </a:rPr>
              <a:t>CIAO A TUTTI!!!!!! </a:t>
            </a:r>
          </a:p>
          <a:p>
            <a:r>
              <a:rPr lang="it-IT" sz="2800" i="1" dirty="0" smtClean="0">
                <a:latin typeface="Kristen ITC" panose="03050502040202030202" pitchFamily="66" charset="0"/>
              </a:rPr>
              <a:t>Sono  MARTINA.  Ho pensato a nuovi giochi in movimento per voi da provare questa settimana…</a:t>
            </a:r>
          </a:p>
          <a:p>
            <a:endParaRPr lang="it-IT" sz="2800" i="1" dirty="0">
              <a:latin typeface="Kristen ITC" panose="03050502040202030202" pitchFamily="66" charset="0"/>
            </a:endParaRPr>
          </a:p>
          <a:p>
            <a:r>
              <a:rPr lang="it-IT" sz="2800" i="1" dirty="0" smtClean="0">
                <a:latin typeface="Kristen ITC" panose="03050502040202030202" pitchFamily="66" charset="0"/>
              </a:rPr>
              <a:t>    SIETE TUTTI PRONTI?</a:t>
            </a:r>
          </a:p>
          <a:p>
            <a:endParaRPr lang="it-IT" sz="2800" i="1" dirty="0">
              <a:latin typeface="Kristen ITC" panose="03050502040202030202" pitchFamily="66" charset="0"/>
            </a:endParaRPr>
          </a:p>
          <a:p>
            <a:r>
              <a:rPr lang="it-IT" sz="1400" i="1" dirty="0" smtClean="0">
                <a:latin typeface="Kristen ITC" panose="03050502040202030202" pitchFamily="66" charset="0"/>
              </a:rPr>
              <a:t>REDATTORE: Martina Celi</a:t>
            </a:r>
          </a:p>
          <a:p>
            <a:endParaRPr lang="it-IT" sz="1400" i="1" dirty="0">
              <a:latin typeface="Kristen ITC" panose="03050502040202030202" pitchFamily="66" charset="0"/>
            </a:endParaRPr>
          </a:p>
          <a:p>
            <a:r>
              <a:rPr lang="it-IT" sz="1400" i="1" dirty="0" smtClean="0">
                <a:latin typeface="Kristen ITC" panose="03050502040202030202" pitchFamily="66" charset="0"/>
              </a:rPr>
              <a:t>Esperto progetto SPORT E SCUOLA COMPAGNI </a:t>
            </a:r>
          </a:p>
          <a:p>
            <a:r>
              <a:rPr lang="it-IT" sz="1400" i="1" dirty="0">
                <a:latin typeface="Kristen ITC" panose="03050502040202030202" pitchFamily="66" charset="0"/>
              </a:rPr>
              <a:t> </a:t>
            </a:r>
            <a:r>
              <a:rPr lang="it-IT" sz="1400" i="1" dirty="0" smtClean="0">
                <a:latin typeface="Kristen ITC" panose="03050502040202030202" pitchFamily="66" charset="0"/>
              </a:rPr>
              <a:t>DI BANCO</a:t>
            </a:r>
            <a:endParaRPr lang="it-IT" sz="1400" i="1" dirty="0">
              <a:latin typeface="Kristen ITC" panose="03050502040202030202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77072"/>
            <a:ext cx="1800200" cy="216024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2"/>
    </mc:Choice>
    <mc:Fallback xmlns="">
      <p:transition spd="slow" advTm="13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98496"/>
          </a:xfrm>
        </p:spPr>
        <p:txBody>
          <a:bodyPr>
            <a:normAutofit fontScale="90000"/>
          </a:bodyPr>
          <a:lstStyle/>
          <a:p>
            <a:pPr marL="342900" indent="-342900">
              <a:buBlip>
                <a:blip r:embed="rId4"/>
              </a:buBlip>
            </a:pPr>
            <a:r>
              <a:rPr lang="it-IT" sz="2400" b="1" i="1" dirty="0" smtClean="0">
                <a:latin typeface="Kristen ITC" panose="03050502040202030202" pitchFamily="66" charset="0"/>
              </a:rPr>
              <a:t>PRIMO GIOCO:</a:t>
            </a:r>
            <a:br>
              <a:rPr lang="it-IT" sz="2400" b="1" i="1" dirty="0" smtClean="0">
                <a:latin typeface="Kristen ITC" panose="03050502040202030202" pitchFamily="66" charset="0"/>
              </a:rPr>
            </a:br>
            <a:r>
              <a:rPr lang="it-IT" sz="1800" b="1" i="1" dirty="0" smtClean="0">
                <a:latin typeface="Kristen ITC" panose="03050502040202030202" pitchFamily="66" charset="0"/>
              </a:rPr>
              <a:t>prendete 3 fogli bianchi e disegnate un grande punto rosso sul primo, un altro  giallo sul secondo e un ultimo verde sul terzo.</a:t>
            </a:r>
            <a:br>
              <a:rPr lang="it-IT" sz="1800" b="1" i="1" dirty="0" smtClean="0">
                <a:latin typeface="Kristen ITC" panose="03050502040202030202" pitchFamily="66" charset="0"/>
              </a:rPr>
            </a:br>
            <a:r>
              <a:rPr lang="it-IT" sz="1800" b="1" i="1" dirty="0" smtClean="0">
                <a:latin typeface="Kristen ITC" panose="03050502040202030202" pitchFamily="66" charset="0"/>
              </a:rPr>
              <a:t>Come fossero le luci di un semaforo!!!!!</a:t>
            </a:r>
            <a:br>
              <a:rPr lang="it-IT" sz="1800" b="1" i="1" dirty="0" smtClean="0">
                <a:latin typeface="Kristen ITC" panose="03050502040202030202" pitchFamily="66" charset="0"/>
              </a:rPr>
            </a:br>
            <a:r>
              <a:rPr lang="it-IT" sz="1800" b="1" i="1" dirty="0" smtClean="0">
                <a:latin typeface="Kristen ITC" panose="03050502040202030202" pitchFamily="66" charset="0"/>
              </a:rPr>
              <a:t>Poi……..</a:t>
            </a:r>
            <a:r>
              <a:rPr lang="it-IT" sz="1600" b="1" i="1" dirty="0" smtClean="0">
                <a:latin typeface="Kristen ITC" panose="03050502040202030202" pitchFamily="66" charset="0"/>
              </a:rPr>
              <a:t/>
            </a:r>
            <a:br>
              <a:rPr lang="it-IT" sz="1600" b="1" i="1" dirty="0" smtClean="0">
                <a:latin typeface="Kristen ITC" panose="03050502040202030202" pitchFamily="66" charset="0"/>
              </a:rPr>
            </a:br>
            <a:endParaRPr lang="it-IT" sz="2400" b="1" i="1" dirty="0">
              <a:latin typeface="Kristen ITC" panose="03050502040202030202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700808"/>
            <a:ext cx="4144504" cy="503887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1400" b="1" i="1" dirty="0" smtClean="0">
                <a:latin typeface="Kristen ITC" panose="03050502040202030202" pitchFamily="66" charset="0"/>
              </a:rPr>
              <a:t>1)Liberate la stanza intorno a voi</a:t>
            </a:r>
          </a:p>
          <a:p>
            <a:pPr marL="82296" indent="0">
              <a:buNone/>
            </a:pPr>
            <a:endParaRPr lang="it-IT" sz="1400" b="1" i="1" dirty="0" smtClean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r>
              <a:rPr lang="it-IT" sz="1400" b="1" i="1" dirty="0" smtClean="0">
                <a:latin typeface="Kristen ITC" panose="03050502040202030202" pitchFamily="66" charset="0"/>
              </a:rPr>
              <a:t>2) Chiedete ad un genitore o un fratello di fare il VIGILE e scegliere il colore del semaforo!</a:t>
            </a:r>
          </a:p>
          <a:p>
            <a:pPr marL="82296" indent="0">
              <a:buNone/>
            </a:pPr>
            <a:endParaRPr lang="it-IT" sz="1400" b="1" i="1" dirty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r>
              <a:rPr lang="it-IT" sz="1400" b="1" i="1" dirty="0" smtClean="0">
                <a:latin typeface="Kristen ITC" panose="03050502040202030202" pitchFamily="66" charset="0"/>
              </a:rPr>
              <a:t>3) Al VERDE: saltate come ranocchie  </a:t>
            </a:r>
          </a:p>
          <a:p>
            <a:pPr marL="82296" indent="0">
              <a:buNone/>
            </a:pPr>
            <a:endParaRPr lang="it-IT" sz="1400" b="1" i="1" dirty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endParaRPr lang="it-IT" sz="1400" b="1" i="1" dirty="0" smtClean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endParaRPr lang="it-IT" sz="1400" b="1" i="1" dirty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r>
              <a:rPr lang="it-IT" sz="1400" b="1" i="1" dirty="0" smtClean="0">
                <a:latin typeface="Kristen ITC" panose="03050502040202030202" pitchFamily="66" charset="0"/>
              </a:rPr>
              <a:t>4) Al GIALLO : solo balzelli a piedi uniti</a:t>
            </a:r>
          </a:p>
          <a:p>
            <a:pPr marL="82296" indent="0">
              <a:buNone/>
            </a:pPr>
            <a:endParaRPr lang="it-IT" sz="1400" b="1" i="1" dirty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endParaRPr lang="it-IT" sz="1400" b="1" i="1" dirty="0" smtClean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endParaRPr lang="it-IT" sz="1400" b="1" i="1" dirty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r>
              <a:rPr lang="it-IT" sz="1400" b="1" i="1" dirty="0" smtClean="0">
                <a:latin typeface="Kristen ITC" panose="03050502040202030202" pitchFamily="66" charset="0"/>
              </a:rPr>
              <a:t>5) Al ROSSO: parcheggio a terra </a:t>
            </a:r>
          </a:p>
          <a:p>
            <a:pPr marL="82296" indent="0">
              <a:buNone/>
            </a:pPr>
            <a:r>
              <a:rPr lang="it-IT" sz="1400" b="1" i="1" dirty="0" smtClean="0">
                <a:latin typeface="Kristen ITC" panose="03050502040202030202" pitchFamily="66" charset="0"/>
              </a:rPr>
              <a:t>Come macchinine!!!!</a:t>
            </a:r>
            <a:endParaRPr lang="it-IT" sz="1400" b="1" i="1" dirty="0">
              <a:latin typeface="Kristen ITC" panose="03050502040202030202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92896"/>
            <a:ext cx="1755104" cy="1368152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76569"/>
            <a:ext cx="1562100" cy="15841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02" y="5229200"/>
            <a:ext cx="2071087" cy="1510486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5112060" y="3297381"/>
            <a:ext cx="360040" cy="247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6716063" y="445997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5112060" y="6073824"/>
            <a:ext cx="468052" cy="19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27"/>
    </mc:Choice>
    <mc:Fallback xmlns="">
      <p:transition spd="slow" advTm="51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26488"/>
          </a:xfrm>
        </p:spPr>
        <p:txBody>
          <a:bodyPr>
            <a:normAutofit fontScale="90000"/>
          </a:bodyPr>
          <a:lstStyle/>
          <a:p>
            <a:pPr marL="571500" indent="-571500">
              <a:buBlip>
                <a:blip r:embed="rId4"/>
              </a:buBlip>
            </a:pPr>
            <a:r>
              <a:rPr lang="it-IT" sz="2400" b="1" i="1" dirty="0" smtClean="0">
                <a:latin typeface="Kristen ITC" panose="03050502040202030202" pitchFamily="66" charset="0"/>
              </a:rPr>
              <a:t>SECONDO GIOCO: </a:t>
            </a:r>
            <a:br>
              <a:rPr lang="it-IT" sz="2400" b="1" i="1" dirty="0" smtClean="0">
                <a:latin typeface="Kristen ITC" panose="03050502040202030202" pitchFamily="66" charset="0"/>
              </a:rPr>
            </a:br>
            <a:r>
              <a:rPr lang="it-IT" sz="1800" b="1" i="1" dirty="0" smtClean="0">
                <a:latin typeface="Kristen ITC" panose="03050502040202030202" pitchFamily="66" charset="0"/>
              </a:rPr>
              <a:t>prendete una scatola vuota, oppure un cestino, e posizionatelo in un lato della stanza.</a:t>
            </a:r>
            <a:br>
              <a:rPr lang="it-IT" sz="1800" b="1" i="1" dirty="0" smtClean="0">
                <a:latin typeface="Kristen ITC" panose="03050502040202030202" pitchFamily="66" charset="0"/>
              </a:rPr>
            </a:br>
            <a:r>
              <a:rPr lang="it-IT" sz="1800" b="1" i="1" dirty="0" smtClean="0">
                <a:latin typeface="Kristen ITC" panose="03050502040202030202" pitchFamily="66" charset="0"/>
              </a:rPr>
              <a:t>Mettetevi sul lato opposto con un pallone morbido e chiedete l’aiuto di un familiare che vi indichi la modalità di lancio.</a:t>
            </a:r>
            <a:endParaRPr lang="it-IT" sz="1800" b="1" i="1" dirty="0">
              <a:latin typeface="Kristen ITC" panose="03050502040202030202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772816"/>
            <a:ext cx="4000488" cy="46805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1400" b="1" i="1" dirty="0" smtClean="0">
                <a:latin typeface="Kristen ITC" panose="03050502040202030202" pitchFamily="66" charset="0"/>
              </a:rPr>
              <a:t>A Seconda del comando  cercate di fare canestro in una delle seguenti modalità:</a:t>
            </a:r>
          </a:p>
          <a:p>
            <a:pPr marL="82296" indent="0">
              <a:buNone/>
            </a:pPr>
            <a:endParaRPr lang="it-IT" sz="1400" b="1" i="1" dirty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r>
              <a:rPr lang="it-IT" sz="1400" b="1" i="1" dirty="0" smtClean="0">
                <a:latin typeface="Kristen ITC" panose="03050502040202030202" pitchFamily="66" charset="0"/>
              </a:rPr>
              <a:t>1)Lancio  in  piedi con entrambe le mani.</a:t>
            </a:r>
          </a:p>
          <a:p>
            <a:pPr marL="82296" indent="0">
              <a:buNone/>
            </a:pPr>
            <a:endParaRPr lang="it-IT" sz="1400" b="1" i="1" dirty="0" smtClean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endParaRPr lang="it-IT" sz="1400" b="1" i="1" dirty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r>
              <a:rPr lang="it-IT" sz="1400" b="1" i="1" dirty="0" smtClean="0">
                <a:latin typeface="Kristen ITC" panose="03050502040202030202" pitchFamily="66" charset="0"/>
              </a:rPr>
              <a:t>2)Lancio in piedi solo la mano </a:t>
            </a:r>
          </a:p>
          <a:p>
            <a:pPr marL="82296" indent="0">
              <a:buNone/>
            </a:pPr>
            <a:r>
              <a:rPr lang="it-IT" sz="1400" b="1" i="1" dirty="0" smtClean="0">
                <a:latin typeface="Kristen ITC" panose="03050502040202030202" pitchFamily="66" charset="0"/>
              </a:rPr>
              <a:t>Indicata dal vostro familiare</a:t>
            </a:r>
          </a:p>
          <a:p>
            <a:pPr marL="82296" indent="0">
              <a:buNone/>
            </a:pPr>
            <a:endParaRPr lang="it-IT" sz="1400" b="1" i="1" dirty="0" smtClean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endParaRPr lang="it-IT" sz="1400" b="1" i="1" dirty="0" smtClean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endParaRPr lang="it-IT" sz="1400" b="1" i="1" dirty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r>
              <a:rPr lang="it-IT" sz="1400" b="1" i="1" dirty="0" smtClean="0">
                <a:latin typeface="Kristen ITC" panose="03050502040202030202" pitchFamily="66" charset="0"/>
              </a:rPr>
              <a:t>3)Lancio a due mani ma in equilibrio su un piede</a:t>
            </a:r>
            <a:endParaRPr lang="it-IT" sz="1400" b="1" i="1" dirty="0">
              <a:latin typeface="Kristen ITC" panose="03050502040202030202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60848"/>
            <a:ext cx="1425277" cy="144016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75" y="3356992"/>
            <a:ext cx="1714872" cy="14401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47" y="4941168"/>
            <a:ext cx="1795394" cy="1709445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4700081" y="351322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5495737" y="263691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5324101" y="5795890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09"/>
    </mc:Choice>
    <mc:Fallback xmlns="">
      <p:transition spd="slow" advTm="55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it-IT" sz="2400" b="1" i="1" dirty="0" smtClean="0">
                <a:latin typeface="Kristen ITC" panose="03050502040202030202" pitchFamily="66" charset="0"/>
              </a:rPr>
              <a:t>STRETCHING IN COPPIA!!!!</a:t>
            </a:r>
            <a:endParaRPr lang="it-IT" sz="2400" b="1" i="1" dirty="0">
              <a:latin typeface="Kristen ITC" panose="03050502040202030202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1800" b="1" i="1" dirty="0" smtClean="0">
                <a:latin typeface="Kristen ITC" panose="03050502040202030202" pitchFamily="66" charset="0"/>
              </a:rPr>
              <a:t>Dopo aver giocato arriva il momento di fare alcuni semplici esercizi ….ma in due!!!!!!!</a:t>
            </a:r>
          </a:p>
          <a:p>
            <a:pPr marL="82296" indent="0">
              <a:buNone/>
            </a:pPr>
            <a:endParaRPr lang="it-IT" sz="1800" b="1" i="1" dirty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r>
              <a:rPr lang="it-IT" sz="1800" b="1" i="1" dirty="0" smtClean="0">
                <a:latin typeface="Kristen ITC" panose="03050502040202030202" pitchFamily="66" charset="0"/>
              </a:rPr>
              <a:t>1)                                               2)</a:t>
            </a:r>
          </a:p>
          <a:p>
            <a:pPr marL="82296" indent="0">
              <a:buNone/>
            </a:pPr>
            <a:endParaRPr lang="it-IT" sz="1800" b="1" i="1" dirty="0" smtClean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endParaRPr lang="it-IT" sz="1800" b="1" i="1" dirty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endParaRPr lang="it-IT" sz="1800" b="1" i="1" dirty="0" smtClean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endParaRPr lang="it-IT" sz="1800" b="1" i="1" dirty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endParaRPr lang="it-IT" sz="1800" b="1" i="1" dirty="0" smtClean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endParaRPr lang="it-IT" sz="1800" b="1" i="1" dirty="0">
              <a:latin typeface="Kristen ITC" panose="03050502040202030202" pitchFamily="66" charset="0"/>
            </a:endParaRPr>
          </a:p>
          <a:p>
            <a:pPr marL="82296" indent="0">
              <a:buNone/>
            </a:pPr>
            <a:r>
              <a:rPr lang="it-IT" sz="1800" b="1" i="1" dirty="0" smtClean="0">
                <a:latin typeface="Kristen ITC" panose="03050502040202030202" pitchFamily="66" charset="0"/>
              </a:rPr>
              <a:t>3)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4" y="2420888"/>
            <a:ext cx="2619375" cy="1743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53526"/>
            <a:ext cx="2143125" cy="2143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22" y="4869160"/>
            <a:ext cx="2619375" cy="174307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0"/>
    </mc:Choice>
    <mc:Fallback xmlns="">
      <p:transition spd="slow" advTm="18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730744"/>
          </a:xfrm>
        </p:spPr>
        <p:txBody>
          <a:bodyPr>
            <a:normAutofit/>
          </a:bodyPr>
          <a:lstStyle/>
          <a:p>
            <a:r>
              <a:rPr lang="it-IT" sz="2400" b="1" i="1" dirty="0" smtClean="0">
                <a:latin typeface="Kristen ITC" panose="03050502040202030202" pitchFamily="66" charset="0"/>
              </a:rPr>
              <a:t>ANCHE OGGI ABBIAMO FATTO UN OTTIMO ALLENAMENTO!!!!!!!!</a:t>
            </a:r>
            <a:br>
              <a:rPr lang="it-IT" sz="2400" b="1" i="1" dirty="0" smtClean="0">
                <a:latin typeface="Kristen ITC" panose="03050502040202030202" pitchFamily="66" charset="0"/>
              </a:rPr>
            </a:br>
            <a:r>
              <a:rPr lang="it-IT" sz="2400" b="1" i="1" dirty="0">
                <a:latin typeface="Kristen ITC" panose="03050502040202030202" pitchFamily="66" charset="0"/>
              </a:rPr>
              <a:t/>
            </a:r>
            <a:br>
              <a:rPr lang="it-IT" sz="2400" b="1" i="1" dirty="0">
                <a:latin typeface="Kristen ITC" panose="03050502040202030202" pitchFamily="66" charset="0"/>
              </a:rPr>
            </a:br>
            <a:r>
              <a:rPr lang="it-IT" sz="2400" b="1" i="1" dirty="0" smtClean="0">
                <a:latin typeface="Kristen ITC" panose="03050502040202030202" pitchFamily="66" charset="0"/>
              </a:rPr>
              <a:t> Ripetiamo questi esercizi durante la settimana!!!</a:t>
            </a:r>
            <a:br>
              <a:rPr lang="it-IT" sz="2400" b="1" i="1" dirty="0" smtClean="0">
                <a:latin typeface="Kristen ITC" panose="03050502040202030202" pitchFamily="66" charset="0"/>
              </a:rPr>
            </a:br>
            <a:r>
              <a:rPr lang="it-IT" sz="2400" b="1" i="1" dirty="0" smtClean="0">
                <a:latin typeface="Kristen ITC" panose="03050502040202030202" pitchFamily="66" charset="0"/>
              </a:rPr>
              <a:t> ALMENO  mezz’ora di attività motoria quotidiana è molto importante….</a:t>
            </a:r>
            <a:br>
              <a:rPr lang="it-IT" sz="2400" b="1" i="1" dirty="0" smtClean="0">
                <a:latin typeface="Kristen ITC" panose="03050502040202030202" pitchFamily="66" charset="0"/>
              </a:rPr>
            </a:br>
            <a:r>
              <a:rPr lang="it-IT" sz="2400" b="1" i="1" dirty="0">
                <a:latin typeface="Kristen ITC" panose="03050502040202030202" pitchFamily="66" charset="0"/>
              </a:rPr>
              <a:t/>
            </a:r>
            <a:br>
              <a:rPr lang="it-IT" sz="2400" b="1" i="1" dirty="0">
                <a:latin typeface="Kristen ITC" panose="03050502040202030202" pitchFamily="66" charset="0"/>
              </a:rPr>
            </a:br>
            <a:r>
              <a:rPr lang="it-IT" sz="2400" b="1" i="1" dirty="0" smtClean="0">
                <a:latin typeface="Kristen ITC" panose="03050502040202030202" pitchFamily="66" charset="0"/>
              </a:rPr>
              <a:t>                     SALUTONI!!!!!!!!!!!!</a:t>
            </a:r>
            <a:endParaRPr lang="it-IT" sz="2400" b="1" i="1" dirty="0">
              <a:latin typeface="Kristen ITC" panose="03050502040202030202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33056"/>
            <a:ext cx="2952328" cy="256984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83"/>
    </mc:Choice>
    <mc:Fallback xmlns="">
      <p:transition spd="slow" advTm="24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Prospet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266</Words>
  <Application>Microsoft Office PowerPoint</Application>
  <PresentationFormat>Presentazione su schermo (4:3)</PresentationFormat>
  <Paragraphs>64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Solstizio</vt:lpstr>
      <vt:lpstr>Presentazione standard di PowerPoint</vt:lpstr>
      <vt:lpstr>    ҉   EDUCAZIONE FISICA A                          CASA  ҉</vt:lpstr>
      <vt:lpstr>PRIMO GIOCO: prendete 3 fogli bianchi e disegnate un grande punto rosso sul primo, un altro  giallo sul secondo e un ultimo verde sul terzo. Come fossero le luci di un semaforo!!!!! Poi…….. </vt:lpstr>
      <vt:lpstr>SECONDO GIOCO:  prendete una scatola vuota, oppure un cestino, e posizionatelo in un lato della stanza. Mettetevi sul lato opposto con un pallone morbido e chiedete l’aiuto di un familiare che vi indichi la modalità di lancio.</vt:lpstr>
      <vt:lpstr>STRETCHING IN COPPIA!!!!</vt:lpstr>
      <vt:lpstr>ANCHE OGGI ABBIAMO FATTO UN OTTIMO ALLENAMENTO!!!!!!!!   Ripetiamo questi esercizi durante la settimana!!!  ALMENO  mezz’ora di attività motoria quotidiana è molto importante….                       SALUTONI!!!!!!!!!!!!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҉   EDUCAZIONE FISICA A                          CASA  ҉</dc:title>
  <dc:creator>martina celi</dc:creator>
  <cp:lastModifiedBy>olivac@outlook.it</cp:lastModifiedBy>
  <cp:revision>12</cp:revision>
  <dcterms:created xsi:type="dcterms:W3CDTF">2020-04-03T12:21:38Z</dcterms:created>
  <dcterms:modified xsi:type="dcterms:W3CDTF">2020-04-06T14:20:02Z</dcterms:modified>
</cp:coreProperties>
</file>