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1758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A181474-AD7E-416B-B917-B7EDD65C5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B494303F-5FD0-4E43-AE35-A205E50CD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0BC8021-079D-41E4-915D-7CA5D6E0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A407-21D7-48DA-A4B8-8CDDB5FA53F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6EF0F5-E7D6-465D-BFAD-C36C8CB4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CD6DF6E-9B0F-48D5-80CE-8D234CC0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5AB3-2FB9-4DE7-8220-F9CC8F0EA9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20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B13EF4-C08E-4A08-A791-6A1968D4E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9F2308E4-23C4-4091-8C2C-EABC58EF6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2101345-D429-4440-A7F5-D7B389D6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A407-21D7-48DA-A4B8-8CDDB5FA53F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E528FF4-17AC-4A68-A643-61C11E6A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C06A853-4DC4-49E0-915C-931D4BC6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5AB3-2FB9-4DE7-8220-F9CC8F0EA9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00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63D29F1A-C859-4D5E-8FE4-E1A6C3BCA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93FE9A1-5436-4271-9052-1DD368FE9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71AF713-82B9-4CFC-B2F9-6A2A28BE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A407-21D7-48DA-A4B8-8CDDB5FA53F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69EF83B-223E-4EDF-B2E9-8858963A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20EE1D0-BFB7-4629-952E-CE119DA8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5AB3-2FB9-4DE7-8220-F9CC8F0EA9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88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0023348-6847-4C35-B2EF-38A16B548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C0DEF3E-93ED-4B30-8E3A-889BAF3B7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ECF7121-97E2-4478-BEAA-678C82A4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A407-21D7-48DA-A4B8-8CDDB5FA53F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94AD9FD-51F7-470C-8AEB-519D671D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6D7C552-CD60-4F02-B555-9BAE28877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5AB3-2FB9-4DE7-8220-F9CC8F0EA9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99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1DC3F78-9B99-4F43-A0DC-E59E9BC6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E8420C2-08D4-415B-90AF-43ED0C63F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1EE14C7-3032-408A-89A0-9DE94E6AB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A407-21D7-48DA-A4B8-8CDDB5FA53F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7925DDC-F4CC-483B-970A-4C03509C8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E08203A-C5CF-4459-991C-5F2D1E53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5AB3-2FB9-4DE7-8220-F9CC8F0EA9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63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48E3CF0-722E-4555-8BE9-A65C966C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E352246-FD42-46A5-B81F-E39ED3402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8D3201C-1CE4-44EE-973A-BE4CD8E4F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B4C3E9F-FBA9-4071-AC8B-EA256FBE9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A407-21D7-48DA-A4B8-8CDDB5FA53F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1E83F773-7E64-453F-912A-8C7B314A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77FDC26-40C6-43CA-8E81-95010C0D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5AB3-2FB9-4DE7-8220-F9CC8F0EA9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1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71A78E6-205D-401F-AE41-E93682AD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5DFA3DE-935F-420E-9E6A-D091A1431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4F371D8-DC15-4E03-BCF9-0520AC4CD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C8E9156D-32AD-47C3-8C19-28AD01F1D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9D4EBB95-D91D-4C23-9E2D-CBD5871FE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844E8D2-12E7-4D01-9E6A-F63B5BE8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A407-21D7-48DA-A4B8-8CDDB5FA53F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AAC50FFD-C819-4633-A07E-5FF4A1B86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BF25FBF4-E455-484A-AABE-0290AE9E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5AB3-2FB9-4DE7-8220-F9CC8F0EA9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30748AC-D25C-4F06-A064-D4668620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62FD1192-1DCC-4396-9C2A-5F3DDC4D3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A407-21D7-48DA-A4B8-8CDDB5FA53F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A7E46E01-71B8-4050-AE84-39B35CD5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2D31ED4F-3B27-4B23-8DA2-9048041A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5AB3-2FB9-4DE7-8220-F9CC8F0EA9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95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6C5A93B-B1DC-4926-92EB-B674005B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A407-21D7-48DA-A4B8-8CDDB5FA53F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30886A58-089F-48F2-9B97-BDC89DFC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7698920A-AD1C-4D20-8552-F4192B6B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5AB3-2FB9-4DE7-8220-F9CC8F0EA9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70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5B3A0D6-D040-49EA-9BD1-0DB7EB6CB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5F6D395-9981-4E3E-BD79-99BE3A29C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7C754C1-CA73-41A2-9005-04A9B4673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7E0F7C5D-FF78-442C-8E95-2AE5BE99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A407-21D7-48DA-A4B8-8CDDB5FA53F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F18C40F-6E8C-4DA4-B742-5E1F3BAD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74DF9F6-0E55-4715-AC9D-660CA17F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5AB3-2FB9-4DE7-8220-F9CC8F0EA9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5729B94-7AC8-4458-BA4F-1CC0F865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B31C4AB6-FEDE-4B2B-8D30-449019BA49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C5886B01-4AC6-443C-80FE-08F100633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E93D82C-DEFC-48FF-95FC-B00E5A2FD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A407-21D7-48DA-A4B8-8CDDB5FA53F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DA39CD8-6E50-4FD4-86C3-D77B9350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7A674AC-6500-402A-BB22-FF829336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5AB3-2FB9-4DE7-8220-F9CC8F0EA9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26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42243596-6A07-4898-9B9D-B5EC2ACA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F7A4F3B-B321-4BF8-9E24-2B42919A0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B091FF8-C2BF-4862-8674-64CE5631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6A407-21D7-48DA-A4B8-8CDDB5FA53F4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26C75C7-1AA4-43D6-BCD3-3EA1EBAFA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BFC977-DE04-4FB7-9ACE-4B60B688B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25AB3-2FB9-4DE7-8220-F9CC8F0EA9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42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07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1FFE640-2974-4D7A-9132-6234F303E9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70F42488-C3D9-4B8A-BE38-6C09B14B16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FA7FACA2-774A-4BF0-84B5-0BDD78A11E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E7591FD5-EC15-477E-B0C9-756AB7171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78" y="1767342"/>
            <a:ext cx="6620641" cy="344869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3C9F46A-CD26-4324-96B2-EA347F7F2950}"/>
              </a:ext>
            </a:extLst>
          </p:cNvPr>
          <p:cNvSpPr txBox="1"/>
          <p:nvPr/>
        </p:nvSpPr>
        <p:spPr>
          <a:xfrm>
            <a:off x="2785678" y="564746"/>
            <a:ext cx="6668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Lezione di educazione fisica</a:t>
            </a:r>
          </a:p>
          <a:p>
            <a:endParaRPr lang="it-IT" sz="2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569B03B-2E07-4D42-BDA1-E6D5A5476DE0}"/>
              </a:ext>
            </a:extLst>
          </p:cNvPr>
          <p:cNvSpPr txBox="1"/>
          <p:nvPr/>
        </p:nvSpPr>
        <p:spPr>
          <a:xfrm>
            <a:off x="4166993" y="5415971"/>
            <a:ext cx="5124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Clara Bonaldi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7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08E05485-0CF0-480D-A5A2-61F8D15541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5" name="Segnaposto contenuto 14">
            <a:extLst>
              <a:ext uri="{FF2B5EF4-FFF2-40B4-BE49-F238E27FC236}">
                <a16:creationId xmlns:a16="http://schemas.microsoft.com/office/drawing/2014/main" xmlns="" id="{E6C6F2AE-EAB3-49C9-8F9F-F370C2D27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69252" y="1791884"/>
            <a:ext cx="3312703" cy="2459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B2DB6098-6DC9-4B92-925D-772C217967F2}"/>
              </a:ext>
            </a:extLst>
          </p:cNvPr>
          <p:cNvSpPr txBox="1"/>
          <p:nvPr/>
        </p:nvSpPr>
        <p:spPr>
          <a:xfrm>
            <a:off x="2847940" y="234453"/>
            <a:ext cx="6836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u="sng" dirty="0">
                <a:solidFill>
                  <a:schemeClr val="accent1"/>
                </a:solidFill>
              </a:rPr>
              <a:t>SACCO PIENO E SACCO VUOTO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22AC707-E69B-4AEB-B354-9DE8FBC6AA76}"/>
              </a:ext>
            </a:extLst>
          </p:cNvPr>
          <p:cNvSpPr txBox="1"/>
          <p:nvPr/>
        </p:nvSpPr>
        <p:spPr>
          <a:xfrm>
            <a:off x="305680" y="978584"/>
            <a:ext cx="49576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/>
              <a:t>Descrizione</a:t>
            </a:r>
            <a:r>
              <a:rPr lang="it-IT" sz="2000" dirty="0"/>
              <a:t>: ad ogni comando vocale corrisponde una posizione del corpo da eseguire.</a:t>
            </a:r>
          </a:p>
          <a:p>
            <a:r>
              <a:rPr lang="it-IT" sz="2000" dirty="0"/>
              <a:t>SACCO PIENO </a:t>
            </a:r>
            <a:r>
              <a:rPr lang="it-IT" sz="2000" dirty="0">
                <a:sym typeface="Wingdings" panose="05000000000000000000" pitchFamily="2" charset="2"/>
              </a:rPr>
              <a:t> in piedi, braccia lungo i fianchi.</a:t>
            </a:r>
          </a:p>
          <a:p>
            <a:r>
              <a:rPr lang="it-IT" sz="2000" dirty="0">
                <a:sym typeface="Wingdings" panose="05000000000000000000" pitchFamily="2" charset="2"/>
              </a:rPr>
              <a:t>SACCO VUTO  ginocchia piegate, mani che toccano terra.</a:t>
            </a:r>
          </a:p>
          <a:p>
            <a:r>
              <a:rPr lang="it-IT" sz="2000" dirty="0">
                <a:sym typeface="Wingdings" panose="05000000000000000000" pitchFamily="2" charset="2"/>
              </a:rPr>
              <a:t>Con il mouse vai sul simbolo dell’altoparlante e fai partire la registrazione per iniziare il gioco.</a:t>
            </a:r>
            <a:endParaRPr lang="it-IT" sz="2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96F146DF-00D5-4349-8FD7-CA4CBD7BC05A}"/>
              </a:ext>
            </a:extLst>
          </p:cNvPr>
          <p:cNvSpPr txBox="1"/>
          <p:nvPr/>
        </p:nvSpPr>
        <p:spPr>
          <a:xfrm>
            <a:off x="6096000" y="4668717"/>
            <a:ext cx="195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Foto: sacco pieno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B79778F0-4097-427E-91C9-D4B606419713}"/>
              </a:ext>
            </a:extLst>
          </p:cNvPr>
          <p:cNvSpPr txBox="1"/>
          <p:nvPr/>
        </p:nvSpPr>
        <p:spPr>
          <a:xfrm>
            <a:off x="9282231" y="4722294"/>
            <a:ext cx="195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Foto: sacco vuoto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6BB3F657-7338-48BA-8368-02475B0FB7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86449" y="1776357"/>
            <a:ext cx="3354533" cy="2490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sacco pieno sacco vuoto">
            <a:hlinkClick r:id="" action="ppaction://media"/>
            <a:extLst>
              <a:ext uri="{FF2B5EF4-FFF2-40B4-BE49-F238E27FC236}">
                <a16:creationId xmlns:a16="http://schemas.microsoft.com/office/drawing/2014/main" xmlns="" id="{F40F7DA1-EE23-4997-9408-65ED4376A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90727" y="5574382"/>
            <a:ext cx="609600" cy="60960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D19B6FD5-FC1A-49C9-9617-CF800956A1AF}"/>
              </a:ext>
            </a:extLst>
          </p:cNvPr>
          <p:cNvSpPr txBox="1"/>
          <p:nvPr/>
        </p:nvSpPr>
        <p:spPr>
          <a:xfrm>
            <a:off x="1999848" y="4315223"/>
            <a:ext cx="2742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Puoi fare anche una piccola sfida con mamma, papà, fratello o sorella. Chi riesce non fare errori?</a:t>
            </a:r>
            <a:endParaRPr lang="it-IT" sz="2800" dirty="0"/>
          </a:p>
        </p:txBody>
      </p:sp>
      <p:sp>
        <p:nvSpPr>
          <p:cNvPr id="21" name="Stella a 7 punte 20">
            <a:extLst>
              <a:ext uri="{FF2B5EF4-FFF2-40B4-BE49-F238E27FC236}">
                <a16:creationId xmlns:a16="http://schemas.microsoft.com/office/drawing/2014/main" xmlns="" id="{CE728B45-05E8-44F3-969B-CC545813F0AF}"/>
              </a:ext>
            </a:extLst>
          </p:cNvPr>
          <p:cNvSpPr/>
          <p:nvPr/>
        </p:nvSpPr>
        <p:spPr>
          <a:xfrm>
            <a:off x="976692" y="3687901"/>
            <a:ext cx="4136155" cy="3170099"/>
          </a:xfrm>
          <a:prstGeom prst="star7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xmlns="" id="{DD4EBCB1-2FB0-440D-9A8E-C975B3FFBE71}"/>
              </a:ext>
            </a:extLst>
          </p:cNvPr>
          <p:cNvSpPr/>
          <p:nvPr/>
        </p:nvSpPr>
        <p:spPr>
          <a:xfrm>
            <a:off x="6339909" y="5374163"/>
            <a:ext cx="2883878" cy="624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8D9A5AA1-0FA1-440A-9A15-FAF84211892F}"/>
              </a:ext>
            </a:extLst>
          </p:cNvPr>
          <p:cNvSpPr/>
          <p:nvPr/>
        </p:nvSpPr>
        <p:spPr>
          <a:xfrm rot="10800000" flipV="1">
            <a:off x="4946357" y="5424804"/>
            <a:ext cx="53539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REGISTRAZIONE</a:t>
            </a:r>
          </a:p>
        </p:txBody>
      </p:sp>
    </p:spTree>
    <p:extLst>
      <p:ext uri="{BB962C8B-B14F-4D97-AF65-F5344CB8AC3E}">
        <p14:creationId xmlns:p14="http://schemas.microsoft.com/office/powerpoint/2010/main" val="4032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1FCB6BE5-4B34-4ACB-A5A5-D4B2C76D225F}"/>
              </a:ext>
            </a:extLst>
          </p:cNvPr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xmlns="" id="{F9FCBB68-8C5C-46A0-AE87-838EC19EA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27" y="3697310"/>
            <a:ext cx="4201330" cy="276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4123352-CE29-45EA-9B90-DE24DD941316}"/>
              </a:ext>
            </a:extLst>
          </p:cNvPr>
          <p:cNvSpPr txBox="1"/>
          <p:nvPr/>
        </p:nvSpPr>
        <p:spPr>
          <a:xfrm>
            <a:off x="1530740" y="436702"/>
            <a:ext cx="9130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u="sng" dirty="0">
                <a:solidFill>
                  <a:schemeClr val="accent1"/>
                </a:solidFill>
              </a:rPr>
              <a:t>COSTRUZIONE DI UNA PALLINA DI CARTA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55E7794-E9AE-4497-904D-B986F2268CCE}"/>
              </a:ext>
            </a:extLst>
          </p:cNvPr>
          <p:cNvSpPr txBox="1"/>
          <p:nvPr/>
        </p:nvSpPr>
        <p:spPr>
          <a:xfrm>
            <a:off x="1109003" y="1939946"/>
            <a:ext cx="4276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/>
              <a:t>Occorrente</a:t>
            </a:r>
            <a:r>
              <a:rPr lang="it-IT" sz="20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Fogli di giornale/carta;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Scotch;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sp>
        <p:nvSpPr>
          <p:cNvPr id="7" name="Nuvola 6">
            <a:extLst>
              <a:ext uri="{FF2B5EF4-FFF2-40B4-BE49-F238E27FC236}">
                <a16:creationId xmlns:a16="http://schemas.microsoft.com/office/drawing/2014/main" xmlns="" id="{4CE01370-17ED-40A4-95CF-26C458218394}"/>
              </a:ext>
            </a:extLst>
          </p:cNvPr>
          <p:cNvSpPr/>
          <p:nvPr/>
        </p:nvSpPr>
        <p:spPr>
          <a:xfrm>
            <a:off x="659239" y="1484463"/>
            <a:ext cx="3579055" cy="211015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AEBDF2FD-B436-4487-8E76-8B347A9ECB7A}"/>
              </a:ext>
            </a:extLst>
          </p:cNvPr>
          <p:cNvSpPr txBox="1"/>
          <p:nvPr/>
        </p:nvSpPr>
        <p:spPr>
          <a:xfrm>
            <a:off x="6434978" y="2601665"/>
            <a:ext cx="40092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/>
              <a:t>Procedimento</a:t>
            </a:r>
            <a:r>
              <a:rPr lang="it-IT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Tagliare delle strisce di carta;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Appallottolare le strisce ottenute formando la pallina;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Chiudere la pallina con lo scotch.</a:t>
            </a:r>
          </a:p>
        </p:txBody>
      </p:sp>
      <p:sp>
        <p:nvSpPr>
          <p:cNvPr id="9" name="Nuvola 8">
            <a:extLst>
              <a:ext uri="{FF2B5EF4-FFF2-40B4-BE49-F238E27FC236}">
                <a16:creationId xmlns:a16="http://schemas.microsoft.com/office/drawing/2014/main" xmlns="" id="{36DCB4E2-802D-40CA-918E-29B4846B68E4}"/>
              </a:ext>
            </a:extLst>
          </p:cNvPr>
          <p:cNvSpPr/>
          <p:nvPr/>
        </p:nvSpPr>
        <p:spPr>
          <a:xfrm>
            <a:off x="5796257" y="1864636"/>
            <a:ext cx="5211053" cy="312872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08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DAF962FC-36D4-414A-B425-39F4E040C7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xmlns="" id="{A6FAE41D-B79D-4D43-B5AD-091B99DA5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605" y="4115174"/>
            <a:ext cx="3712701" cy="2515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FB5C412-B2CC-4FD1-A5E7-97BA8964C24C}"/>
              </a:ext>
            </a:extLst>
          </p:cNvPr>
          <p:cNvSpPr txBox="1"/>
          <p:nvPr/>
        </p:nvSpPr>
        <p:spPr>
          <a:xfrm>
            <a:off x="3390314" y="543520"/>
            <a:ext cx="4909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u="sng" dirty="0">
                <a:solidFill>
                  <a:schemeClr val="accent1"/>
                </a:solidFill>
              </a:rPr>
              <a:t>GIOCO DEL  BOWLING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B7D3799-FF30-4C67-9557-A9E19506250A}"/>
              </a:ext>
            </a:extLst>
          </p:cNvPr>
          <p:cNvSpPr txBox="1"/>
          <p:nvPr/>
        </p:nvSpPr>
        <p:spPr>
          <a:xfrm>
            <a:off x="513470" y="1477206"/>
            <a:ext cx="5331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/>
              <a:t>Occorrente</a:t>
            </a:r>
            <a:r>
              <a:rPr lang="it-IT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Palline di carta;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Bottiglie di plastica/contenitori vuoti/rotoli vuoti dello </a:t>
            </a:r>
            <a:r>
              <a:rPr lang="it-IT" sz="2000" dirty="0" err="1"/>
              <a:t>scottex</a:t>
            </a:r>
            <a:r>
              <a:rPr lang="it-IT" sz="2000" dirty="0"/>
              <a:t>… (qualsiasi cosa che può essere usata come bersaglio).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33FAC4B-86FE-4657-B28E-31F700764EEE}"/>
              </a:ext>
            </a:extLst>
          </p:cNvPr>
          <p:cNvSpPr txBox="1"/>
          <p:nvPr/>
        </p:nvSpPr>
        <p:spPr>
          <a:xfrm>
            <a:off x="7280029" y="1640026"/>
            <a:ext cx="4853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/>
              <a:t>Procedimento</a:t>
            </a:r>
            <a:r>
              <a:rPr lang="it-IT" sz="20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Disponi i bersagli in due o tre file;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Mettiti a 3-4 metri di distanza dai bersagli;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Con la pallina di carta cerca di colpire i bersagli, lancia la pallina dal basso e raso terra.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439647D0-40D9-49F9-823F-F750DBE265AF}"/>
              </a:ext>
            </a:extLst>
          </p:cNvPr>
          <p:cNvSpPr txBox="1"/>
          <p:nvPr/>
        </p:nvSpPr>
        <p:spPr>
          <a:xfrm>
            <a:off x="1244992" y="4026517"/>
            <a:ext cx="37982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Il gioco può essere a coppie, e quindi strutturato come una sfida, chi fa cadere più bersagli nel minor tempo vince;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Oppure a tempo, e quindi cronometrare in quanto tempo si riescono a far cadere il maggior numero di bersagli.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xmlns="" id="{FC0AB8C1-3221-495F-9D89-0E76BF04FF21}"/>
              </a:ext>
            </a:extLst>
          </p:cNvPr>
          <p:cNvSpPr/>
          <p:nvPr/>
        </p:nvSpPr>
        <p:spPr>
          <a:xfrm>
            <a:off x="513470" y="1251407"/>
            <a:ext cx="5169878" cy="21775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xmlns="" id="{FA4AAC94-BF94-47F9-B533-C824C063742E}"/>
              </a:ext>
            </a:extLst>
          </p:cNvPr>
          <p:cNvSpPr/>
          <p:nvPr/>
        </p:nvSpPr>
        <p:spPr>
          <a:xfrm>
            <a:off x="7164957" y="1265344"/>
            <a:ext cx="4909624" cy="25545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xmlns="" id="{DEEDA90D-5283-430F-AD97-6547F012C178}"/>
              </a:ext>
            </a:extLst>
          </p:cNvPr>
          <p:cNvSpPr/>
          <p:nvPr/>
        </p:nvSpPr>
        <p:spPr>
          <a:xfrm>
            <a:off x="1113694" y="3908804"/>
            <a:ext cx="4060874" cy="26894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91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1FC5B5D7-04BE-4920-AAD5-F75D3E0DED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xmlns="" id="{51602E3D-5D89-4B59-BAB3-204EDDA24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8"/>
          <a:stretch/>
        </p:blipFill>
        <p:spPr>
          <a:xfrm>
            <a:off x="485335" y="3383716"/>
            <a:ext cx="5880100" cy="3262354"/>
          </a:xfrm>
          <a:prstGeom prst="rect">
            <a:avLst/>
          </a:prstGeom>
          <a:gradFill>
            <a:gsLst>
              <a:gs pos="0">
                <a:schemeClr val="accent1">
                  <a:alpha val="62000"/>
                  <a:lumMod val="4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11250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D3F36A6-E66F-4F72-8433-CFFAE7C2825B}"/>
              </a:ext>
            </a:extLst>
          </p:cNvPr>
          <p:cNvSpPr txBox="1"/>
          <p:nvPr/>
        </p:nvSpPr>
        <p:spPr>
          <a:xfrm>
            <a:off x="3108960" y="260071"/>
            <a:ext cx="6260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u="sng" dirty="0">
                <a:solidFill>
                  <a:schemeClr val="accent1"/>
                </a:solidFill>
              </a:rPr>
              <a:t>LA DANZA DEL FAZZOLETTO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93981C4-A910-4433-988C-EF24A0B97FCB}"/>
              </a:ext>
            </a:extLst>
          </p:cNvPr>
          <p:cNvSpPr txBox="1"/>
          <p:nvPr/>
        </p:nvSpPr>
        <p:spPr>
          <a:xfrm>
            <a:off x="7013722" y="1705451"/>
            <a:ext cx="41184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/>
              <a:t>Procedimento</a:t>
            </a:r>
            <a:r>
              <a:rPr lang="it-IT" sz="2000" dirty="0"/>
              <a:t>:</a:t>
            </a:r>
          </a:p>
          <a:p>
            <a:r>
              <a:rPr lang="it-IT" sz="2000" dirty="0"/>
              <a:t>Si mette il fazzoletto in testa e si inizia a ballare, senza freni, senza indicazioni. </a:t>
            </a:r>
          </a:p>
          <a:p>
            <a:r>
              <a:rPr lang="it-IT" sz="2000" dirty="0"/>
              <a:t>Unica regola: mai fare cadere il fazzoletto! </a:t>
            </a:r>
          </a:p>
          <a:p>
            <a:r>
              <a:rPr lang="it-IT" sz="2000" dirty="0"/>
              <a:t>Lo si può prendere al volo quando sta per cadere, ma se tocca il pavimento il bambino ha "perso". Beh, si cambia canzone! 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D4FE3A8-DEB7-4C41-B61E-16C369FC53CB}"/>
              </a:ext>
            </a:extLst>
          </p:cNvPr>
          <p:cNvSpPr txBox="1"/>
          <p:nvPr/>
        </p:nvSpPr>
        <p:spPr>
          <a:xfrm>
            <a:off x="1119553" y="1528011"/>
            <a:ext cx="3249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/>
              <a:t>Occorrente</a:t>
            </a:r>
            <a:r>
              <a:rPr lang="it-IT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Fazzoletto di stoffa o di carta;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Musica.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sp>
        <p:nvSpPr>
          <p:cNvPr id="8" name="Nuvola 7">
            <a:extLst>
              <a:ext uri="{FF2B5EF4-FFF2-40B4-BE49-F238E27FC236}">
                <a16:creationId xmlns:a16="http://schemas.microsoft.com/office/drawing/2014/main" xmlns="" id="{985BD7B1-4B36-4DB1-8CFB-B09A77470DDE}"/>
              </a:ext>
            </a:extLst>
          </p:cNvPr>
          <p:cNvSpPr/>
          <p:nvPr/>
        </p:nvSpPr>
        <p:spPr>
          <a:xfrm>
            <a:off x="471266" y="917475"/>
            <a:ext cx="3897923" cy="246624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xmlns="" id="{E538D4D4-1758-49F5-A74C-6146EB13A37F}"/>
              </a:ext>
            </a:extLst>
          </p:cNvPr>
          <p:cNvSpPr/>
          <p:nvPr/>
        </p:nvSpPr>
        <p:spPr>
          <a:xfrm>
            <a:off x="6850770" y="1344959"/>
            <a:ext cx="4510621" cy="38075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07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B82530EB-73B9-4666-8EF6-556FD278A2FC}"/>
              </a:ext>
            </a:extLst>
          </p:cNvPr>
          <p:cNvSpPr/>
          <p:nvPr/>
        </p:nvSpPr>
        <p:spPr>
          <a:xfrm>
            <a:off x="0" y="0"/>
            <a:ext cx="12192000" cy="5842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986363C7-C1F1-42A9-B76E-A17A4DBDD9F2}"/>
              </a:ext>
            </a:extLst>
          </p:cNvPr>
          <p:cNvSpPr txBox="1"/>
          <p:nvPr/>
        </p:nvSpPr>
        <p:spPr>
          <a:xfrm>
            <a:off x="2475914" y="2505670"/>
            <a:ext cx="6921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chemeClr val="accent1"/>
                </a:solidFill>
              </a:rPr>
              <a:t>BUON DIVERTIMENTO!!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E1229FBB-2060-44BA-A94A-D98B20D32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8" b="14076"/>
          <a:stretch/>
        </p:blipFill>
        <p:spPr>
          <a:xfrm>
            <a:off x="2475914" y="3612018"/>
            <a:ext cx="6921304" cy="153148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584288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raccomando giochiamo sempre con la super visione di un adulto e poi alla fine di ogni gioco ……….riponiamo tutti gli oggetti usati e poi di corsa a lavare le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mani.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29" y="6196825"/>
            <a:ext cx="903431" cy="59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7931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351</Words>
  <Application>Microsoft Office PowerPoint</Application>
  <PresentationFormat>Personalizzato</PresentationFormat>
  <Paragraphs>39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clara bonaldi</dc:creator>
  <cp:lastModifiedBy>olivac@outlook.it</cp:lastModifiedBy>
  <cp:revision>9</cp:revision>
  <dcterms:created xsi:type="dcterms:W3CDTF">2020-04-08T07:19:51Z</dcterms:created>
  <dcterms:modified xsi:type="dcterms:W3CDTF">2020-04-24T17:50:13Z</dcterms:modified>
</cp:coreProperties>
</file>