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758" y="-1020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4/24/2020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‹N›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947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2844"/>
            <a:ext cx="12272401" cy="6910844"/>
          </a:xfrm>
          <a:prstGeom prst="rect">
            <a:avLst/>
          </a:prstGeom>
        </p:spPr>
      </p:pic>
      <p:sp>
        <p:nvSpPr>
          <p:cNvPr id="9" name="TextBox 2"/>
          <p:cNvSpPr txBox="1"/>
          <p:nvPr/>
        </p:nvSpPr>
        <p:spPr>
          <a:xfrm>
            <a:off x="534836" y="404664"/>
            <a:ext cx="114554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7" dirty="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07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07" dirty="0" err="1" smtClean="0">
                <a:solidFill>
                  <a:srgbClr val="000000"/>
                </a:solidFill>
                <a:latin typeface="Calibri"/>
                <a:cs typeface="Calibri"/>
              </a:rPr>
              <a:t>Cari</a:t>
            </a:r>
            <a:r>
              <a:rPr lang="en-CA" sz="2807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07" dirty="0" err="1" smtClean="0">
                <a:solidFill>
                  <a:srgbClr val="000000"/>
                </a:solidFill>
                <a:latin typeface="Calibri"/>
                <a:cs typeface="Calibri"/>
              </a:rPr>
              <a:t>genitori</a:t>
            </a:r>
            <a:r>
              <a:rPr lang="en-CA" sz="2807" dirty="0" smtClean="0">
                <a:solidFill>
                  <a:srgbClr val="000000"/>
                </a:solidFill>
                <a:latin typeface="Calibri"/>
                <a:cs typeface="Calibri"/>
              </a:rPr>
              <a:t>,</a:t>
            </a:r>
          </a:p>
          <a:p>
            <a:pPr>
              <a:lnSpc>
                <a:spcPts val="3220"/>
              </a:lnSpc>
            </a:pPr>
            <a:endParaRPr lang="en-CA" sz="2807" dirty="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34836" y="1052736"/>
            <a:ext cx="11051872" cy="1538883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Sono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Bonaldi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00" dirty="0" smtClean="0">
                <a:solidFill>
                  <a:srgbClr val="000000"/>
                </a:solidFill>
                <a:latin typeface="Calibri"/>
                <a:cs typeface="Calibri"/>
              </a:rPr>
              <a:t>Clara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la tutor del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progetto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di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educazione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fisica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«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Compagni</a:t>
            </a:r>
            <a:r>
              <a:rPr lang="en-CA" sz="281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81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di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Banco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». Vista la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situazione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anche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noi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adotteremo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una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didattica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asincrona</a:t>
            </a:r>
            <a:endParaRPr lang="en-CA" sz="2810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000"/>
              </a:lnSpc>
            </a:pP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per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continuare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a dare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supporto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ai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vs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2810" dirty="0" err="1" smtClean="0">
                <a:solidFill>
                  <a:srgbClr val="000000"/>
                </a:solidFill>
                <a:latin typeface="Calibri"/>
                <a:cs typeface="Calibri"/>
              </a:rPr>
              <a:t>ragazzi</a:t>
            </a:r>
            <a:r>
              <a:rPr lang="en-CA" sz="2810" dirty="0" smtClean="0">
                <a:solidFill>
                  <a:srgbClr val="000000"/>
                </a:solidFill>
                <a:latin typeface="Calibri"/>
                <a:cs typeface="Calibri"/>
              </a:rPr>
              <a:t>. </a:t>
            </a:r>
            <a:endParaRPr lang="en-CA" sz="2810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ts val="3000"/>
              </a:lnSpc>
            </a:pPr>
            <a:endParaRPr lang="en-CA" sz="2810" dirty="0">
              <a:solidFill>
                <a:srgbClr val="000000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29888" y="2708920"/>
            <a:ext cx="116652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/>
              <a:t>Nella lezione di oggi e nelle prossime lezioni vi mostrerò qualche semplice esercizio di attività ludico-motoria </a:t>
            </a:r>
            <a:r>
              <a:rPr lang="it-IT" sz="2800" dirty="0" smtClean="0"/>
              <a:t>.</a:t>
            </a:r>
            <a:endParaRPr lang="it-IT" sz="2800" dirty="0"/>
          </a:p>
        </p:txBody>
      </p:sp>
      <p:sp>
        <p:nvSpPr>
          <p:cNvPr id="12" name="Rettangolo 11"/>
          <p:cNvSpPr/>
          <p:nvPr/>
        </p:nvSpPr>
        <p:spPr>
          <a:xfrm>
            <a:off x="326607" y="4005064"/>
            <a:ext cx="114683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 smtClean="0"/>
              <a:t>Ragazzi mi </a:t>
            </a:r>
            <a:r>
              <a:rPr lang="it-IT" sz="2800" dirty="0"/>
              <a:t>raccomando giochiamo sempre con la super visione di un adulto e poi alla fine di ogni gioco ……….riponiamo tutti gli oggetti usati e poi di corsa a lavare le mani</a:t>
            </a:r>
            <a:endParaRPr lang="it-IT" sz="28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648" y="5085184"/>
            <a:ext cx="2232248" cy="1473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11" name="TextBox 2"/>
          <p:cNvSpPr txBox="1"/>
          <p:nvPr/>
        </p:nvSpPr>
        <p:spPr>
          <a:xfrm>
            <a:off x="927100" y="495300"/>
            <a:ext cx="11264900" cy="81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394" smtClean="0">
                <a:solidFill>
                  <a:srgbClr val="000000"/>
                </a:solidFill>
                <a:latin typeface="Calibri Light"/>
                <a:cs typeface="Calibri Light"/>
              </a:rPr>
              <a:t>RISCALDAMENTO: GIOCO DEGLI ANIMALI</a:t>
            </a:r>
          </a:p>
          <a:p>
            <a:pPr>
              <a:lnSpc>
                <a:spcPts val="5060"/>
              </a:lnSpc>
            </a:pPr>
            <a:endParaRPr lang="en-CA" sz="4394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685800" y="1689100"/>
            <a:ext cx="115062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1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10" smtClean="0">
                <a:solidFill>
                  <a:srgbClr val="000000"/>
                </a:solidFill>
                <a:latin typeface="Calibri"/>
                <a:cs typeface="Calibri"/>
              </a:rPr>
              <a:t> Imita i movimenti dei seguenti animali</a:t>
            </a:r>
          </a:p>
          <a:p>
            <a:pPr>
              <a:lnSpc>
                <a:spcPts val="3220"/>
              </a:lnSpc>
            </a:pPr>
            <a:endParaRPr lang="en-CA" sz="281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685800" y="2197100"/>
            <a:ext cx="115062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7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07" smtClean="0">
                <a:solidFill>
                  <a:srgbClr val="000000"/>
                </a:solidFill>
                <a:latin typeface="Calibri"/>
                <a:cs typeface="Calibri"/>
              </a:rPr>
              <a:t> GIRAFFA</a:t>
            </a:r>
          </a:p>
          <a:p>
            <a:pPr>
              <a:lnSpc>
                <a:spcPts val="3220"/>
              </a:lnSpc>
            </a:pPr>
            <a:endParaRPr lang="en-CA" sz="2807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85800" y="2705100"/>
            <a:ext cx="115062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7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07" smtClean="0">
                <a:solidFill>
                  <a:srgbClr val="000000"/>
                </a:solidFill>
                <a:latin typeface="Calibri"/>
                <a:cs typeface="Calibri"/>
              </a:rPr>
              <a:t> CANGURO</a:t>
            </a:r>
          </a:p>
          <a:p>
            <a:pPr>
              <a:lnSpc>
                <a:spcPts val="3220"/>
              </a:lnSpc>
            </a:pPr>
            <a:endParaRPr lang="en-CA" sz="2807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85800" y="3213100"/>
            <a:ext cx="115062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1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10" smtClean="0">
                <a:solidFill>
                  <a:srgbClr val="000000"/>
                </a:solidFill>
                <a:latin typeface="Calibri"/>
                <a:cs typeface="Calibri"/>
              </a:rPr>
              <a:t> RANA</a:t>
            </a:r>
          </a:p>
          <a:p>
            <a:pPr>
              <a:lnSpc>
                <a:spcPts val="3220"/>
              </a:lnSpc>
            </a:pPr>
            <a:endParaRPr lang="en-CA" sz="281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85800" y="3733800"/>
            <a:ext cx="115062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1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10" smtClean="0">
                <a:solidFill>
                  <a:srgbClr val="000000"/>
                </a:solidFill>
                <a:latin typeface="Calibri"/>
                <a:cs typeface="Calibri"/>
              </a:rPr>
              <a:t> SERPENTE</a:t>
            </a:r>
          </a:p>
          <a:p>
            <a:pPr>
              <a:lnSpc>
                <a:spcPts val="3220"/>
              </a:lnSpc>
            </a:pPr>
            <a:endParaRPr lang="en-CA" sz="281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685800" y="4241800"/>
            <a:ext cx="115062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7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07" smtClean="0">
                <a:solidFill>
                  <a:srgbClr val="000000"/>
                </a:solidFill>
                <a:latin typeface="Calibri"/>
                <a:cs typeface="Calibri"/>
              </a:rPr>
              <a:t> GAMBERO</a:t>
            </a:r>
          </a:p>
          <a:p>
            <a:pPr>
              <a:lnSpc>
                <a:spcPts val="3220"/>
              </a:lnSpc>
            </a:pPr>
            <a:endParaRPr lang="en-CA" sz="2807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685800" y="4749800"/>
            <a:ext cx="115062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7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07" smtClean="0">
                <a:solidFill>
                  <a:srgbClr val="000000"/>
                </a:solidFill>
                <a:latin typeface="Calibri"/>
                <a:cs typeface="Calibri"/>
              </a:rPr>
              <a:t> FARFALLA</a:t>
            </a:r>
          </a:p>
          <a:p>
            <a:pPr>
              <a:lnSpc>
                <a:spcPts val="3220"/>
              </a:lnSpc>
            </a:pPr>
            <a:endParaRPr lang="en-CA" sz="2807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85800" y="5257800"/>
            <a:ext cx="115062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1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10" smtClean="0">
                <a:solidFill>
                  <a:srgbClr val="000000"/>
                </a:solidFill>
                <a:latin typeface="Calibri"/>
                <a:cs typeface="Calibri"/>
              </a:rPr>
              <a:t> ORSO</a:t>
            </a:r>
          </a:p>
          <a:p>
            <a:pPr>
              <a:lnSpc>
                <a:spcPts val="3220"/>
              </a:lnSpc>
            </a:pPr>
            <a:endParaRPr lang="en-CA" sz="281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3429000" y="647700"/>
            <a:ext cx="8763000" cy="81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394" smtClean="0">
                <a:solidFill>
                  <a:srgbClr val="000000"/>
                </a:solidFill>
                <a:latin typeface="Calibri Light"/>
                <a:cs typeface="Calibri Light"/>
              </a:rPr>
              <a:t>GIOCO DELL’EQUILIBRIO</a:t>
            </a:r>
          </a:p>
          <a:p>
            <a:pPr>
              <a:lnSpc>
                <a:spcPts val="5060"/>
              </a:lnSpc>
            </a:pPr>
            <a:endParaRPr lang="en-CA" sz="4394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27100" y="1841500"/>
            <a:ext cx="112649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807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07" smtClean="0">
                <a:solidFill>
                  <a:srgbClr val="000000"/>
                </a:solidFill>
                <a:latin typeface="Calibri"/>
                <a:cs typeface="Calibri"/>
              </a:rPr>
              <a:t> Mantieni l’equilibrio per 10 secondi restando in appoggio solo sulle</a:t>
            </a:r>
            <a:r>
              <a:rPr lang="en-CA" sz="281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810" smtClean="0">
                <a:solidFill>
                  <a:srgbClr val="000000"/>
                </a:solidFill>
                <a:latin typeface="Times New Roman"/>
              </a:rPr>
            </a:br>
            <a:r>
              <a:rPr lang="en-CA" sz="2810" smtClean="0">
                <a:solidFill>
                  <a:srgbClr val="000000"/>
                </a:solidFill>
                <a:latin typeface="Calibri"/>
                <a:cs typeface="Calibri"/>
              </a:rPr>
              <a:t>parti del corpo indicate :</a:t>
            </a:r>
          </a:p>
          <a:p>
            <a:pPr>
              <a:lnSpc>
                <a:spcPts val="3000"/>
              </a:lnSpc>
            </a:pPr>
            <a:endParaRPr lang="en-CA" sz="281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27100" y="2717800"/>
            <a:ext cx="112649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1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10" smtClean="0">
                <a:solidFill>
                  <a:srgbClr val="000000"/>
                </a:solidFill>
                <a:latin typeface="Calibri"/>
                <a:cs typeface="Calibri"/>
              </a:rPr>
              <a:t> SUL PIEDE DESTRO</a:t>
            </a:r>
          </a:p>
          <a:p>
            <a:pPr>
              <a:lnSpc>
                <a:spcPts val="3220"/>
              </a:lnSpc>
            </a:pPr>
            <a:endParaRPr lang="en-CA" sz="281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27100" y="3225800"/>
            <a:ext cx="112649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1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10" smtClean="0">
                <a:solidFill>
                  <a:srgbClr val="000000"/>
                </a:solidFill>
                <a:latin typeface="Calibri"/>
                <a:cs typeface="Calibri"/>
              </a:rPr>
              <a:t> SULLA MANO SINSTRA E IL PIEDE DESTRO</a:t>
            </a:r>
          </a:p>
          <a:p>
            <a:pPr>
              <a:lnSpc>
                <a:spcPts val="3220"/>
              </a:lnSpc>
            </a:pPr>
            <a:endParaRPr lang="en-CA" sz="281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27100" y="3733800"/>
            <a:ext cx="112649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7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07" smtClean="0">
                <a:solidFill>
                  <a:srgbClr val="000000"/>
                </a:solidFill>
                <a:latin typeface="Calibri"/>
                <a:cs typeface="Calibri"/>
              </a:rPr>
              <a:t> SU TRE PARTI DEL CORPO CHE VUOI TU</a:t>
            </a:r>
          </a:p>
          <a:p>
            <a:pPr>
              <a:lnSpc>
                <a:spcPts val="3220"/>
              </a:lnSpc>
            </a:pPr>
            <a:endParaRPr lang="en-CA" sz="2807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27100" y="4254500"/>
            <a:ext cx="112649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7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07" smtClean="0">
                <a:solidFill>
                  <a:srgbClr val="000000"/>
                </a:solidFill>
                <a:latin typeface="Calibri"/>
                <a:cs typeface="Calibri"/>
              </a:rPr>
              <a:t> SULLA PANCIA</a:t>
            </a:r>
          </a:p>
          <a:p>
            <a:pPr>
              <a:lnSpc>
                <a:spcPts val="3220"/>
              </a:lnSpc>
            </a:pPr>
            <a:endParaRPr lang="en-CA" sz="2807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27100" y="4762500"/>
            <a:ext cx="112649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1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10" smtClean="0">
                <a:solidFill>
                  <a:srgbClr val="000000"/>
                </a:solidFill>
                <a:latin typeface="Calibri"/>
                <a:cs typeface="Calibri"/>
              </a:rPr>
              <a:t> SULLA SCHIENA</a:t>
            </a:r>
          </a:p>
          <a:p>
            <a:pPr>
              <a:lnSpc>
                <a:spcPts val="3220"/>
              </a:lnSpc>
            </a:pPr>
            <a:endParaRPr lang="en-CA" sz="281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27100" y="5270500"/>
            <a:ext cx="112649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1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10" smtClean="0">
                <a:solidFill>
                  <a:srgbClr val="000000"/>
                </a:solidFill>
                <a:latin typeface="Calibri"/>
                <a:cs typeface="Calibri"/>
              </a:rPr>
              <a:t> SUL PIEDE SINISTRO</a:t>
            </a:r>
          </a:p>
          <a:p>
            <a:pPr>
              <a:lnSpc>
                <a:spcPts val="3220"/>
              </a:lnSpc>
            </a:pPr>
            <a:endParaRPr lang="en-CA" sz="281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7" name="TextBox 2"/>
          <p:cNvSpPr txBox="1"/>
          <p:nvPr/>
        </p:nvSpPr>
        <p:spPr>
          <a:xfrm>
            <a:off x="3213100" y="533400"/>
            <a:ext cx="8978900" cy="81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394" smtClean="0">
                <a:solidFill>
                  <a:srgbClr val="000000"/>
                </a:solidFill>
                <a:latin typeface="Calibri Light"/>
                <a:cs typeface="Calibri Light"/>
              </a:rPr>
              <a:t>GIOCO DEL SEMAFORO</a:t>
            </a:r>
          </a:p>
          <a:p>
            <a:pPr>
              <a:lnSpc>
                <a:spcPts val="5060"/>
              </a:lnSpc>
            </a:pPr>
            <a:endParaRPr lang="en-CA" sz="4394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27100" y="1841500"/>
            <a:ext cx="11264900" cy="92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CA" sz="2807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07" smtClean="0">
                <a:solidFill>
                  <a:srgbClr val="000000"/>
                </a:solidFill>
                <a:latin typeface="Calibri"/>
                <a:cs typeface="Calibri"/>
              </a:rPr>
              <a:t> Il genitore dà i comandi (i colori del semaforo) e il bambino deve</a:t>
            </a:r>
            <a:r>
              <a:rPr lang="en-CA" sz="281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2810" smtClean="0">
                <a:solidFill>
                  <a:srgbClr val="000000"/>
                </a:solidFill>
                <a:latin typeface="Times New Roman"/>
              </a:rPr>
            </a:br>
            <a:r>
              <a:rPr lang="en-CA" sz="2810" smtClean="0">
                <a:solidFill>
                  <a:srgbClr val="000000"/>
                </a:solidFill>
                <a:latin typeface="Calibri"/>
                <a:cs typeface="Calibri"/>
              </a:rPr>
              <a:t>eseguire il compito motorio correlato:</a:t>
            </a:r>
          </a:p>
          <a:p>
            <a:pPr>
              <a:lnSpc>
                <a:spcPts val="3000"/>
              </a:lnSpc>
            </a:pPr>
            <a:endParaRPr lang="en-CA" sz="281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27100" y="3225800"/>
            <a:ext cx="112649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1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10" smtClean="0">
                <a:solidFill>
                  <a:srgbClr val="000000"/>
                </a:solidFill>
                <a:latin typeface="Calibri"/>
                <a:cs typeface="Calibri"/>
              </a:rPr>
              <a:t> VERDE: saltello sul piede destro</a:t>
            </a:r>
          </a:p>
          <a:p>
            <a:pPr>
              <a:lnSpc>
                <a:spcPts val="3220"/>
              </a:lnSpc>
            </a:pPr>
            <a:endParaRPr lang="en-CA" sz="281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27100" y="3733800"/>
            <a:ext cx="112649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7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07" smtClean="0">
                <a:solidFill>
                  <a:srgbClr val="000000"/>
                </a:solidFill>
                <a:latin typeface="Calibri"/>
                <a:cs typeface="Calibri"/>
              </a:rPr>
              <a:t> GIALLO: camminata sui talloni</a:t>
            </a:r>
          </a:p>
          <a:p>
            <a:pPr>
              <a:lnSpc>
                <a:spcPts val="3220"/>
              </a:lnSpc>
            </a:pPr>
            <a:endParaRPr lang="en-CA" sz="2807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27100" y="4254500"/>
            <a:ext cx="112649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7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2807" smtClean="0">
                <a:solidFill>
                  <a:srgbClr val="000000"/>
                </a:solidFill>
                <a:latin typeface="Calibri"/>
                <a:cs typeface="Calibri"/>
              </a:rPr>
              <a:t> ROSSO: fermo sul piede sinistro</a:t>
            </a:r>
          </a:p>
          <a:p>
            <a:pPr>
              <a:lnSpc>
                <a:spcPts val="3220"/>
              </a:lnSpc>
            </a:pPr>
            <a:endParaRPr lang="en-CA" sz="2807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58900" y="1714500"/>
            <a:ext cx="10833100" cy="812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5060"/>
              </a:lnSpc>
            </a:pPr>
            <a:r>
              <a:rPr lang="en-CA" sz="4394" smtClean="0">
                <a:solidFill>
                  <a:srgbClr val="000000"/>
                </a:solidFill>
                <a:latin typeface="Calibri Light"/>
                <a:cs typeface="Calibri Light"/>
              </a:rPr>
              <a:t>Spero tu ti sia divertito, buona giornata!</a:t>
            </a:r>
          </a:p>
          <a:p>
            <a:pPr>
              <a:lnSpc>
                <a:spcPts val="5060"/>
              </a:lnSpc>
            </a:pPr>
            <a:endParaRPr lang="en-CA" sz="4394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Personalizzato</PresentationFormat>
  <Paragraphs>28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Investintech.com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A2E_Engine</dc:creator>
  <cp:lastModifiedBy>olivac@outlook.it</cp:lastModifiedBy>
  <cp:revision>2</cp:revision>
  <dcterms:created xsi:type="dcterms:W3CDTF">2020-04-24T13:53:45Z</dcterms:created>
  <dcterms:modified xsi:type="dcterms:W3CDTF">2020-04-24T18:07:22Z</dcterms:modified>
</cp:coreProperties>
</file>