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758" y="-1020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4/24/2020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‹N›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47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2844"/>
            <a:ext cx="12272401" cy="6910844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534836" y="404664"/>
            <a:ext cx="114554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dirty="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07" dirty="0" err="1" smtClean="0">
                <a:solidFill>
                  <a:srgbClr val="000000"/>
                </a:solidFill>
                <a:latin typeface="Calibri"/>
                <a:cs typeface="Calibri"/>
              </a:rPr>
              <a:t>Cari</a:t>
            </a:r>
            <a:r>
              <a:rPr lang="en-CA" sz="2807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07" dirty="0" err="1" smtClean="0">
                <a:solidFill>
                  <a:srgbClr val="000000"/>
                </a:solidFill>
                <a:latin typeface="Calibri"/>
                <a:cs typeface="Calibri"/>
              </a:rPr>
              <a:t>genitori</a:t>
            </a:r>
            <a:r>
              <a:rPr lang="en-CA" sz="2807" dirty="0" smtClean="0">
                <a:solidFill>
                  <a:srgbClr val="000000"/>
                </a:solidFill>
                <a:latin typeface="Calibri"/>
                <a:cs typeface="Calibri"/>
              </a:rPr>
              <a:t>,</a:t>
            </a:r>
          </a:p>
          <a:p>
            <a:pPr>
              <a:lnSpc>
                <a:spcPts val="3220"/>
              </a:lnSpc>
            </a:pPr>
            <a:endParaRPr lang="en-CA" sz="2807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4836" y="1052736"/>
            <a:ext cx="11051872" cy="15388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Sono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Bonaldi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00" dirty="0" smtClean="0">
                <a:solidFill>
                  <a:srgbClr val="000000"/>
                </a:solidFill>
                <a:latin typeface="Calibri"/>
                <a:cs typeface="Calibri"/>
              </a:rPr>
              <a:t>Clara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la tutor del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progetto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di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educazione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fisica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«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Compagni</a:t>
            </a:r>
            <a:r>
              <a:rPr lang="en-CA" sz="281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81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di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Banco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». Vista la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situazione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anche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noi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adotteremo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una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didattica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asincrona</a:t>
            </a:r>
            <a:endParaRPr lang="en-CA" sz="281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000"/>
              </a:lnSpc>
            </a:pP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per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continuare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a dare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supporto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ai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vs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10" dirty="0" err="1" smtClean="0">
                <a:solidFill>
                  <a:srgbClr val="000000"/>
                </a:solidFill>
                <a:latin typeface="Calibri"/>
                <a:cs typeface="Calibri"/>
              </a:rPr>
              <a:t>ragazzi</a:t>
            </a:r>
            <a:r>
              <a:rPr lang="en-CA" sz="2810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endParaRPr lang="en-CA" sz="281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000"/>
              </a:lnSpc>
            </a:pPr>
            <a:endParaRPr lang="en-CA" sz="2810" dirty="0">
              <a:solidFill>
                <a:srgbClr val="00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29888" y="2708920"/>
            <a:ext cx="11665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Nella lezione di oggi e nelle prossime lezioni vi mostrerò qualche semplice esercizio di attività ludico-motoria </a:t>
            </a:r>
            <a:r>
              <a:rPr lang="it-IT" sz="2800" dirty="0" smtClean="0"/>
              <a:t>.</a:t>
            </a:r>
            <a:endParaRPr lang="it-IT" sz="2800" dirty="0"/>
          </a:p>
        </p:txBody>
      </p:sp>
      <p:sp>
        <p:nvSpPr>
          <p:cNvPr id="12" name="Rettangolo 11"/>
          <p:cNvSpPr/>
          <p:nvPr/>
        </p:nvSpPr>
        <p:spPr>
          <a:xfrm>
            <a:off x="326607" y="4005064"/>
            <a:ext cx="11468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Ragazzi mi </a:t>
            </a:r>
            <a:r>
              <a:rPr lang="it-IT" sz="2800" dirty="0"/>
              <a:t>raccomando giochiamo sempre con la super visione di un adulto e poi alla fine di ogni gioco ……….riponiamo tutti gli oggetti usati e poi di corsa a lavare le mani</a:t>
            </a:r>
            <a:endParaRPr lang="it-IT" sz="28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5085184"/>
            <a:ext cx="2232248" cy="147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927100" y="495300"/>
            <a:ext cx="112649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394" smtClean="0">
                <a:solidFill>
                  <a:srgbClr val="000000"/>
                </a:solidFill>
                <a:latin typeface="Calibri Light"/>
                <a:cs typeface="Calibri Light"/>
              </a:rPr>
              <a:t>RISCALDAMENTO: GIOCO DEGLI ANIMALI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85800" y="16891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Imita i movimenti dei seguenti animali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85800" y="21971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GIRAFFA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85800" y="27051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CANGURO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85800" y="32131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RANA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37338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SERPENTE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85800" y="42418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GAMBERO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85800" y="47498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FARFALLA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85800" y="5257800"/>
            <a:ext cx="11506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ORSO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3429000" y="647700"/>
            <a:ext cx="87630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394" smtClean="0">
                <a:solidFill>
                  <a:srgbClr val="000000"/>
                </a:solidFill>
                <a:latin typeface="Calibri Light"/>
                <a:cs typeface="Calibri Light"/>
              </a:rPr>
              <a:t>GIOCO DELL’EQUILIBRIO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1841500"/>
            <a:ext cx="112649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Mantieni l’equilibrio per 10 secondi restando in appoggio solo sulle</a:t>
            </a:r>
            <a:r>
              <a:rPr lang="en-CA" sz="281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810" smtClean="0">
                <a:solidFill>
                  <a:srgbClr val="000000"/>
                </a:solidFill>
                <a:latin typeface="Times New Roman"/>
              </a:rPr>
            </a:b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parti del corpo indicate :</a:t>
            </a:r>
          </a:p>
          <a:p>
            <a:pPr>
              <a:lnSpc>
                <a:spcPts val="300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27100" y="27178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SUL PIEDE DESTRO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27100" y="32258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SULLA MANO SINSTRA E IL PIEDE DESTRO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27100" y="37338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SU TRE PARTI DEL CORPO CHE VUOI TU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27100" y="42545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SULLA PANCIA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27100" y="47625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SULLA SCHIENA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27100" y="52705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SUL PIEDE SINISTRO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7" name="TextBox 2"/>
          <p:cNvSpPr txBox="1"/>
          <p:nvPr/>
        </p:nvSpPr>
        <p:spPr>
          <a:xfrm>
            <a:off x="3213100" y="533400"/>
            <a:ext cx="89789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394" smtClean="0">
                <a:solidFill>
                  <a:srgbClr val="000000"/>
                </a:solidFill>
                <a:latin typeface="Calibri Light"/>
                <a:cs typeface="Calibri Light"/>
              </a:rPr>
              <a:t>GIOCO DEL SEMAFORO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1841500"/>
            <a:ext cx="112649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Il genitore dà i comandi (i colori del semaforo) e il bambino deve</a:t>
            </a:r>
            <a:r>
              <a:rPr lang="en-CA" sz="281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810" smtClean="0">
                <a:solidFill>
                  <a:srgbClr val="000000"/>
                </a:solidFill>
                <a:latin typeface="Times New Roman"/>
              </a:rPr>
            </a:b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eseguire il compito motorio correlato:</a:t>
            </a:r>
          </a:p>
          <a:p>
            <a:pPr>
              <a:lnSpc>
                <a:spcPts val="300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27100" y="32258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1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10" smtClean="0">
                <a:solidFill>
                  <a:srgbClr val="000000"/>
                </a:solidFill>
                <a:latin typeface="Calibri"/>
                <a:cs typeface="Calibri"/>
              </a:rPr>
              <a:t> VERDE: saltello sul piede destro</a:t>
            </a:r>
          </a:p>
          <a:p>
            <a:pPr>
              <a:lnSpc>
                <a:spcPts val="3220"/>
              </a:lnSpc>
            </a:pPr>
            <a:endParaRPr lang="en-CA" sz="281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27100" y="37338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GIALLO: camminata sui talloni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27100" y="4254500"/>
            <a:ext cx="112649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7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7" smtClean="0">
                <a:solidFill>
                  <a:srgbClr val="000000"/>
                </a:solidFill>
                <a:latin typeface="Calibri"/>
                <a:cs typeface="Calibri"/>
              </a:rPr>
              <a:t> ROSSO: fermo sul piede sinistro</a:t>
            </a:r>
          </a:p>
          <a:p>
            <a:pPr>
              <a:lnSpc>
                <a:spcPts val="3220"/>
              </a:lnSpc>
            </a:pPr>
            <a:endParaRPr lang="en-CA" sz="2807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8900" y="1714500"/>
            <a:ext cx="10833100" cy="812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394" smtClean="0">
                <a:solidFill>
                  <a:srgbClr val="000000"/>
                </a:solidFill>
                <a:latin typeface="Calibri Light"/>
                <a:cs typeface="Calibri Light"/>
              </a:rPr>
              <a:t>Spero tu ti sia divertito, buona giornata!</a:t>
            </a:r>
          </a:p>
          <a:p>
            <a:pPr>
              <a:lnSpc>
                <a:spcPts val="5060"/>
              </a:lnSpc>
            </a:pPr>
            <a:endParaRPr lang="en-CA" sz="439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Personalizzato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Investintech.com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A2E_Engine</dc:creator>
  <cp:lastModifiedBy>olivac@outlook.it</cp:lastModifiedBy>
  <cp:revision>2</cp:revision>
  <dcterms:created xsi:type="dcterms:W3CDTF">2020-04-24T13:53:45Z</dcterms:created>
  <dcterms:modified xsi:type="dcterms:W3CDTF">2020-04-24T18:07:22Z</dcterms:modified>
</cp:coreProperties>
</file>