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>
        <p:scale>
          <a:sx n="84" d="100"/>
          <a:sy n="84" d="100"/>
        </p:scale>
        <p:origin x="-28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CABBCA-2D57-46E2-B6E5-88C113B05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D29A969-85C8-4BEE-B92D-1391D990B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7A5139D-72BB-4012-A02A-8B63729A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130BBB3-036F-4DE7-B574-CA7EE414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A661B97-86E3-421B-A4AB-468AF5A5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18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933B9B-9BAA-48F4-964F-0A2DFC7B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266BD53-1E7C-4A18-B87E-1D80047D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665A426-727E-47B3-972C-BC0A22FE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5782FE1-C6C0-403C-B46A-DC687370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B396000-3A4E-4D67-8F28-765D714F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52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EAF83D16-C2F7-48BD-8C16-6E6D63CFB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D672C8-B47D-4BBA-9CED-AF70C342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E28EB0-A283-496E-B66F-5478F9EE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8C722DB-E7EC-47F7-B58A-7F4069FE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1CB332F-BFC1-4C9A-82BB-0D7EEAA9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4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2EF1F5-D2A7-4AF9-8C11-BE85ADE8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AED5CE8-AAC0-4B6A-B97F-2158506F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F290B11-1DBB-4922-BF26-9A2458C0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22086A-8882-44DA-9DE6-0D4652EB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5BFBA7F-CD2C-418E-8199-F8831A65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0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589E58-6A90-4A41-ABC0-A9B632AE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E157E09-4627-4780-8E9B-4F4A1A3D5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19F6E1D-52AA-467F-9661-D32B970A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35D6245-E2B9-42B3-AC47-B2747F88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514C776-5568-4253-BABE-9F6BCF46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61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CC7EE2-A02A-4E26-B3BE-53559C27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F26C55B-1D89-4BD3-8B90-E6D35056D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96DE454-99D4-4095-BB96-3814ACA9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9CE0C59-EC52-4AD8-B57D-946A529B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AE9B015-7A6B-4AC6-ADA7-9B2E2A09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71959F9-C83F-4868-8C12-332F1616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D14B66-2D32-4477-9928-F0BBBC27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F223CFB-FCBA-4003-B7C8-F142F831B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A5610A0-2BF8-4C0C-8EC4-DEB2A49E8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BC39999-4466-432F-A0B8-0EE6888D2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421C413-1808-43A9-BC68-E2B00500C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5B95F78-0BE6-4545-8024-96250B87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D288E8F-6722-4A14-B674-BD38AA60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FB409EBA-F208-4B5E-8EE2-21137137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17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59757A-C960-468E-8266-9353A0C0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68BBDF5-8455-4A5A-B884-58EA6767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84EBC61-21E1-4500-9832-9DAC60AA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4375489-E24B-40E4-8E9E-A143608E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33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1773CDA-5EDE-41E4-97FA-D00BDCE1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FF2BB4D-7451-4971-A4DD-1098B324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37B3817-1DE2-4B92-8C65-99331B7C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47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BB51D0-ED7D-4BB3-984B-C2947052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9D91B24-3AC9-4AE4-A295-E0DBC2ABE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5470F37-83E4-4D11-AA07-8DA6CE4BE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D8823E8-0BA8-4FC8-BA07-DA39A1A4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39451B-2823-4717-9F53-B084C409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CF330EA-B73B-41E2-803F-B510F2C2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61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DA5C0F-913C-4024-8172-40272465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1C6AFED-5498-4330-9E47-0CB645DEF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DEAB5F7-F3BD-4589-966C-023F824FB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2505189-A724-48A4-854B-B685F710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FD8AD49-8D5F-428F-B59A-74765D5F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5207E6-4C09-4C34-AAD4-84F3E803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10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B2D7EB1-4D82-4776-83BA-BF0A9168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E7AFEF6-7F67-46B9-8819-3CD38536F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28558A7-45C4-4136-8FD6-11998EEFE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07BC-41C7-4CCD-B0CC-21BF1938D8DE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7CCFC66-E590-496A-97E5-9472551FD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6E82207-DBF2-4E78-947A-CFD15C6FA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9CA4-B71E-4782-8511-1D33F4E0E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6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ote-music-sound-colored-184108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-flash.com/wordpress/2014/09/16/il-cane-allo-specchi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Sedia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tto-arredamento.blogspot.com/2011/12/i-tappeti-moderni-ricercatissimi-anche.html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://guidapitturasuporcellana.blogspot.com/2010/01/il-nastro-adesivo-delicato.html" TargetMode="External"/><Relationship Id="rId4" Type="http://schemas.openxmlformats.org/officeDocument/2006/relationships/hyperlink" Target="https://giftricamocucito.wordpress.com/2012/01/09/cuscino-portafedi-con-iniziali-l-v/" TargetMode="Externa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719" y="0"/>
            <a:ext cx="1312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8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4400" dirty="0"/>
          </a:p>
          <a:p>
            <a:pPr algn="just"/>
            <a:r>
              <a:rPr lang="it-IT" sz="4400" dirty="0"/>
              <a:t>In ottemperanza a quanto previsto dalle normative ministeriali inerenti l’emergenza sanitaria da Coronavirus ed in particolare dalla NOTA MIUR </a:t>
            </a:r>
            <a:r>
              <a:rPr lang="it-IT" sz="4400" dirty="0" err="1"/>
              <a:t>prot</a:t>
            </a:r>
            <a:r>
              <a:rPr lang="it-IT" sz="4400" dirty="0"/>
              <a:t>. n°388 del 17 Marzo 2020, si COMUNICA che il PROGETTO REGIONALE “Sport e Scuola Compagni di Banco” proseguirà nella modalità di didattica a distanza per tutto il periodo di sospensione delle attività didattiche previsto.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374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000" dirty="0"/>
              <a:t>Ciao a tutti sono Rebecca, tutor sportivo del Progetto regionale “Sport Scuola </a:t>
            </a:r>
            <a:r>
              <a:rPr lang="it-IT" sz="3000" dirty="0" smtClean="0"/>
              <a:t> </a:t>
            </a:r>
            <a:r>
              <a:rPr lang="it-IT" sz="3000" dirty="0"/>
              <a:t>Compagni di Banco” dei vostri bambini.</a:t>
            </a:r>
          </a:p>
          <a:p>
            <a:pPr algn="just"/>
            <a:endParaRPr lang="it-IT" sz="3000" dirty="0"/>
          </a:p>
          <a:p>
            <a:pPr algn="just"/>
            <a:r>
              <a:rPr lang="it-IT" sz="3000" dirty="0"/>
              <a:t>In questi giorni di emergenza continueremo a stare vicini e a divertirci insieme anche da lontano con una didattica </a:t>
            </a:r>
            <a:r>
              <a:rPr lang="it-IT" sz="3000" dirty="0" smtClean="0"/>
              <a:t>asincrona.</a:t>
            </a:r>
            <a:endParaRPr lang="it-IT" sz="3000" dirty="0"/>
          </a:p>
          <a:p>
            <a:pPr algn="just"/>
            <a:endParaRPr lang="it-IT" sz="3000" dirty="0"/>
          </a:p>
          <a:p>
            <a:pPr algn="just"/>
            <a:r>
              <a:rPr lang="it-IT" sz="3000" dirty="0"/>
              <a:t>Nella lezione di oggi e nelle prossime lezioni vi mostrerò qualche semplice esercizio di attività ludico-motoria da poter svolgere nel vostro giardino o nel vostro salotto</a:t>
            </a:r>
            <a:r>
              <a:rPr lang="it-IT" sz="3000" dirty="0" smtClean="0"/>
              <a:t>.</a:t>
            </a:r>
          </a:p>
          <a:p>
            <a:pPr algn="just"/>
            <a:endParaRPr lang="it-IT" sz="3000" dirty="0"/>
          </a:p>
          <a:p>
            <a:pPr algn="just"/>
            <a:r>
              <a:rPr lang="it-IT" sz="3000" dirty="0" smtClean="0"/>
              <a:t>Mi raccomando giochiamo sempre con la super visione di un adulto e poi alla fine di ogni gioco ……….riponiamo tutti gli oggetti usati e poi di corsa a lavare le mani</a:t>
            </a:r>
            <a:endParaRPr lang="it-IT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82" y="5667022"/>
            <a:ext cx="1804787" cy="119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6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2F824F-6FA2-42F7-8D3E-E7E5C835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4100" dirty="0"/>
              <a:t>GIOCO 1: Tutti dentro ad un ballo!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43BE9DE-1DA6-4FF4-BBD0-633F2E49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000"/>
              <a:t>Accendiamo la Musica! Sarà ancora più divertente </a:t>
            </a:r>
            <a:r>
              <a:rPr lang="it-IT" sz="2000">
                <a:sym typeface="Wingdings" panose="05000000000000000000" pitchFamily="2" charset="2"/>
              </a:rPr>
              <a:t> </a:t>
            </a:r>
          </a:p>
          <a:p>
            <a:r>
              <a:rPr lang="it-IT" sz="2000">
                <a:sym typeface="Wingdings" panose="05000000000000000000" pitchFamily="2" charset="2"/>
              </a:rPr>
              <a:t>E adesso…via con la Fantasia!</a:t>
            </a:r>
          </a:p>
          <a:p>
            <a:r>
              <a:rPr lang="it-IT" sz="2000">
                <a:sym typeface="Wingdings" panose="05000000000000000000" pitchFamily="2" charset="2"/>
              </a:rPr>
              <a:t> Fate finta di essere dei Giganti e camminare sopra le montagne, dei bambini che stanno camminando sulle nuvole oppure sulla lava! Inventate tutti i personaggi che possono venirvi in mente</a:t>
            </a:r>
          </a:p>
          <a:p>
            <a:r>
              <a:rPr lang="it-IT" sz="2000">
                <a:sym typeface="Wingdings" panose="05000000000000000000" pitchFamily="2" charset="2"/>
              </a:rPr>
              <a:t>Balliamo per almeno 5 minuti e alla fine provate a mettere insieme tutti i gesti, verrà fuori un balletto super divertente </a:t>
            </a:r>
            <a:endParaRPr lang="it-IT" sz="2000"/>
          </a:p>
        </p:txBody>
      </p:sp>
      <p:pic>
        <p:nvPicPr>
          <p:cNvPr id="5" name="Immagine 4" descr="Immagine che contiene orologio&#10;&#10;Descrizione generata automaticamente">
            <a:extLst>
              <a:ext uri="{FF2B5EF4-FFF2-40B4-BE49-F238E27FC236}">
                <a16:creationId xmlns:a16="http://schemas.microsoft.com/office/drawing/2014/main" xmlns="" id="{FB9DB0AA-14E6-4265-9B86-1EBF6542C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637" r="89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F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1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755FB9-13AD-44E3-A59F-C4AE1B6C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/>
              <a:t>GIOCO 2: Tu sei me ed io sono te 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909D692-6737-40B1-931B-2991C24A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it-IT" sz="2000"/>
              <a:t>Vi ricordate il gioco dello Specchio, che vi piaceva tanto fare in palestra?! Eccolo qui! Ha cambiato un po’ nome ma è sempre lui ed è pronto a farvi muovere, saltare e ridere tantissimo !</a:t>
            </a:r>
          </a:p>
          <a:p>
            <a:r>
              <a:rPr lang="it-IT" sz="2000"/>
              <a:t>Con voi potranno giocare mamma, papà, fratello o sorella. Si metteranno davanti a voi e a turno farete lo Specchio.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ane, sedendo, animale, guardando&#10;&#10;Descrizione generata automaticamente">
            <a:extLst>
              <a:ext uri="{FF2B5EF4-FFF2-40B4-BE49-F238E27FC236}">
                <a16:creationId xmlns:a16="http://schemas.microsoft.com/office/drawing/2014/main" xmlns="" id="{E633507B-3A0D-45B1-9C56-0F965814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360" r="1627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425D4AB-CD98-4DD6-9398-3C8961DE0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7818316-E7CB-4E73-AF79-E9CAB873E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E0BCAC-C44B-4BEF-A898-3F1520B7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000000"/>
                </a:solidFill>
              </a:rPr>
              <a:t>GIOCO 3: il percorso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8B47C9F-A960-4902-8507-38F18DD3D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avolo, scrivania, stanza&#10;&#10;Descrizione generata automaticamente">
            <a:extLst>
              <a:ext uri="{FF2B5EF4-FFF2-40B4-BE49-F238E27FC236}">
                <a16:creationId xmlns:a16="http://schemas.microsoft.com/office/drawing/2014/main" xmlns="" id="{6D0E4CD9-B6D1-4A0A-8B2D-6EB3E9D48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959218" y="929924"/>
            <a:ext cx="1272591" cy="1021254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FB1C7905-018B-49ED-9E3C-9202C15E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68" y="2421682"/>
            <a:ext cx="4133360" cy="3639289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Cosa mi serve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</a:rPr>
              <a:t>Cuscini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</a:rPr>
              <a:t>Scotch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</a:rPr>
              <a:t>Sedie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</a:rPr>
              <a:t>Tappeto </a:t>
            </a:r>
            <a:r>
              <a:rPr lang="it-IT" sz="2000" dirty="0" smtClean="0">
                <a:solidFill>
                  <a:srgbClr val="000000"/>
                </a:solidFill>
              </a:rPr>
              <a:t>morbido o piccola copertina 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4E15E95-445D-4A45-BC1E-8468CE170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75">
            <a:extLst>
              <a:ext uri="{FF2B5EF4-FFF2-40B4-BE49-F238E27FC236}">
                <a16:creationId xmlns:a16="http://schemas.microsoft.com/office/drawing/2014/main" xmlns="" id="{133B9781-B73C-44F8-97CB-D1807A63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Immagine 15" descr="Immagine che contiene pavimento, interni, tavolo, rosso&#10;&#10;Descrizione generata automaticamente">
            <a:extLst>
              <a:ext uri="{FF2B5EF4-FFF2-40B4-BE49-F238E27FC236}">
                <a16:creationId xmlns:a16="http://schemas.microsoft.com/office/drawing/2014/main" xmlns="" id="{EF3FD399-CAF2-4D27-9703-263BD94A4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645815" y="419486"/>
            <a:ext cx="3217333" cy="1903747"/>
          </a:xfrm>
          <a:prstGeom prst="rect">
            <a:avLst/>
          </a:prstGeom>
        </p:spPr>
      </p:pic>
      <p:pic>
        <p:nvPicPr>
          <p:cNvPr id="13" name="Immagine 12" descr="Immagine che contiene arredamento, sedile, sedia, tavolo&#10;&#10;Descrizione generata automaticamente">
            <a:extLst>
              <a:ext uri="{FF2B5EF4-FFF2-40B4-BE49-F238E27FC236}">
                <a16:creationId xmlns:a16="http://schemas.microsoft.com/office/drawing/2014/main" xmlns="" id="{C3B8B401-AE02-43C5-A280-3BB1ECB7D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737963" y="3434981"/>
            <a:ext cx="1301303" cy="1735071"/>
          </a:xfrm>
          <a:prstGeom prst="rect">
            <a:avLst/>
          </a:prstGeom>
        </p:spPr>
      </p:pic>
      <p:sp>
        <p:nvSpPr>
          <p:cNvPr id="31" name="Freeform 79">
            <a:extLst>
              <a:ext uri="{FF2B5EF4-FFF2-40B4-BE49-F238E27FC236}">
                <a16:creationId xmlns:a16="http://schemas.microsoft.com/office/drawing/2014/main" xmlns="" id="{1FCEDCAD-7B1A-4AE2-818E-D93A48758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magine 9" descr="Immagine che contiene piatto, dispositivo&#10;&#10;Descrizione generata automaticamente">
            <a:extLst>
              <a:ext uri="{FF2B5EF4-FFF2-40B4-BE49-F238E27FC236}">
                <a16:creationId xmlns:a16="http://schemas.microsoft.com/office/drawing/2014/main" xmlns="" id="{498A21E1-5722-447A-8CE6-928F2949A0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540046" y="5187357"/>
            <a:ext cx="2345355" cy="12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14C7EE-03DD-447E-B473-9119CCB8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Costruiamo il nostro percorso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2E712F-067D-4F6E-A589-71D9B69A0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32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VIA: </a:t>
            </a:r>
            <a:r>
              <a:rPr lang="it-IT" dirty="0">
                <a:sym typeface="Wingdings" panose="05000000000000000000" pitchFamily="2" charset="2"/>
              </a:rPr>
              <a:t>  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0E8D42B-247F-4EB3-94EF-923BC0E5DB22}"/>
              </a:ext>
            </a:extLst>
          </p:cNvPr>
          <p:cNvSpPr/>
          <p:nvPr/>
        </p:nvSpPr>
        <p:spPr>
          <a:xfrm>
            <a:off x="4565528" y="1690688"/>
            <a:ext cx="655320" cy="59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97A72B1-FADC-4503-AC46-25F406D541A3}"/>
              </a:ext>
            </a:extLst>
          </p:cNvPr>
          <p:cNvSpPr/>
          <p:nvPr/>
        </p:nvSpPr>
        <p:spPr>
          <a:xfrm>
            <a:off x="3401026" y="1690688"/>
            <a:ext cx="655320" cy="59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FD026A2-D491-4695-9E1A-0AEC76109951}"/>
              </a:ext>
            </a:extLst>
          </p:cNvPr>
          <p:cNvSpPr/>
          <p:nvPr/>
        </p:nvSpPr>
        <p:spPr>
          <a:xfrm>
            <a:off x="2342576" y="1690688"/>
            <a:ext cx="655320" cy="59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0664DA2-98E1-4A35-8989-DBE3171D7DFB}"/>
              </a:ext>
            </a:extLst>
          </p:cNvPr>
          <p:cNvSpPr/>
          <p:nvPr/>
        </p:nvSpPr>
        <p:spPr>
          <a:xfrm>
            <a:off x="5623978" y="1690688"/>
            <a:ext cx="655320" cy="59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8CBB7AEF-2883-4697-96C1-0B91EFAE861D}"/>
              </a:ext>
            </a:extLst>
          </p:cNvPr>
          <p:cNvSpPr/>
          <p:nvPr/>
        </p:nvSpPr>
        <p:spPr>
          <a:xfrm>
            <a:off x="8179496" y="2285048"/>
            <a:ext cx="1465545" cy="21491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FC435991-5CFD-4490-89DD-C37996B47472}"/>
              </a:ext>
            </a:extLst>
          </p:cNvPr>
          <p:cNvCxnSpPr/>
          <p:nvPr/>
        </p:nvCxnSpPr>
        <p:spPr>
          <a:xfrm>
            <a:off x="6939419" y="4697260"/>
            <a:ext cx="0" cy="61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E5D1EACB-2D35-4B1D-A01B-E376EC211739}"/>
              </a:ext>
            </a:extLst>
          </p:cNvPr>
          <p:cNvCxnSpPr/>
          <p:nvPr/>
        </p:nvCxnSpPr>
        <p:spPr>
          <a:xfrm>
            <a:off x="6939419" y="5311036"/>
            <a:ext cx="613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231FD349-E28C-44B8-82EC-AE94F85461AE}"/>
              </a:ext>
            </a:extLst>
          </p:cNvPr>
          <p:cNvCxnSpPr/>
          <p:nvPr/>
        </p:nvCxnSpPr>
        <p:spPr>
          <a:xfrm>
            <a:off x="7553195" y="5311036"/>
            <a:ext cx="0" cy="730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395C25C8-A456-4329-8682-3818FCE39416}"/>
              </a:ext>
            </a:extLst>
          </p:cNvPr>
          <p:cNvCxnSpPr/>
          <p:nvPr/>
        </p:nvCxnSpPr>
        <p:spPr>
          <a:xfrm>
            <a:off x="5792870" y="4686822"/>
            <a:ext cx="0" cy="61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FFE29C0E-E801-4BC9-8B65-38A8134921B4}"/>
              </a:ext>
            </a:extLst>
          </p:cNvPr>
          <p:cNvCxnSpPr/>
          <p:nvPr/>
        </p:nvCxnSpPr>
        <p:spPr>
          <a:xfrm>
            <a:off x="5792870" y="5300598"/>
            <a:ext cx="613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ECFB6516-A15A-4FC5-8C40-D81D288163A5}"/>
              </a:ext>
            </a:extLst>
          </p:cNvPr>
          <p:cNvCxnSpPr/>
          <p:nvPr/>
        </p:nvCxnSpPr>
        <p:spPr>
          <a:xfrm>
            <a:off x="6406646" y="5300598"/>
            <a:ext cx="0" cy="730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7E499526-7FDA-4076-8196-1BC7147EEEB7}"/>
              </a:ext>
            </a:extLst>
          </p:cNvPr>
          <p:cNvCxnSpPr>
            <a:cxnSpLocks/>
          </p:cNvCxnSpPr>
          <p:nvPr/>
        </p:nvCxnSpPr>
        <p:spPr>
          <a:xfrm>
            <a:off x="4461353" y="4697260"/>
            <a:ext cx="0" cy="61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6F59E713-A790-41B0-802E-55C1754A5D64}"/>
              </a:ext>
            </a:extLst>
          </p:cNvPr>
          <p:cNvCxnSpPr>
            <a:cxnSpLocks/>
          </p:cNvCxnSpPr>
          <p:nvPr/>
        </p:nvCxnSpPr>
        <p:spPr>
          <a:xfrm>
            <a:off x="4461353" y="5311036"/>
            <a:ext cx="613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8F8DFE16-FE9D-4CC2-AF15-9C5100300D81}"/>
              </a:ext>
            </a:extLst>
          </p:cNvPr>
          <p:cNvCxnSpPr>
            <a:cxnSpLocks/>
          </p:cNvCxnSpPr>
          <p:nvPr/>
        </p:nvCxnSpPr>
        <p:spPr>
          <a:xfrm>
            <a:off x="5075129" y="5311036"/>
            <a:ext cx="0" cy="730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o di sottrazione 24">
            <a:extLst>
              <a:ext uri="{FF2B5EF4-FFF2-40B4-BE49-F238E27FC236}">
                <a16:creationId xmlns:a16="http://schemas.microsoft.com/office/drawing/2014/main" xmlns="" id="{99F9BC37-D478-429F-99DD-8EDAA824EB2A}"/>
              </a:ext>
            </a:extLst>
          </p:cNvPr>
          <p:cNvSpPr/>
          <p:nvPr/>
        </p:nvSpPr>
        <p:spPr>
          <a:xfrm>
            <a:off x="501041" y="5098093"/>
            <a:ext cx="3081398" cy="59428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3B9E4355-8350-4323-A5E9-3827753935BD}"/>
              </a:ext>
            </a:extLst>
          </p:cNvPr>
          <p:cNvSpPr txBox="1"/>
          <p:nvPr/>
        </p:nvSpPr>
        <p:spPr>
          <a:xfrm>
            <a:off x="1903956" y="1540701"/>
            <a:ext cx="43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9C277258-BF40-473C-BECF-BBA8C036001C}"/>
              </a:ext>
            </a:extLst>
          </p:cNvPr>
          <p:cNvSpPr txBox="1"/>
          <p:nvPr/>
        </p:nvSpPr>
        <p:spPr>
          <a:xfrm>
            <a:off x="7791188" y="1840675"/>
            <a:ext cx="51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6B74356-BA17-496B-B0F4-2153868B3EAA}"/>
              </a:ext>
            </a:extLst>
          </p:cNvPr>
          <p:cNvSpPr txBox="1"/>
          <p:nvPr/>
        </p:nvSpPr>
        <p:spPr>
          <a:xfrm>
            <a:off x="7472192" y="44528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2CD286A4-C17B-4C7C-96DE-26359F24B0A3}"/>
              </a:ext>
            </a:extLst>
          </p:cNvPr>
          <p:cNvSpPr txBox="1"/>
          <p:nvPr/>
        </p:nvSpPr>
        <p:spPr>
          <a:xfrm>
            <a:off x="3032551" y="4822220"/>
            <a:ext cx="65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A15D7C03-FA3E-4BB1-BBE5-70962A30C2D7}"/>
              </a:ext>
            </a:extLst>
          </p:cNvPr>
          <p:cNvSpPr txBox="1"/>
          <p:nvPr/>
        </p:nvSpPr>
        <p:spPr>
          <a:xfrm>
            <a:off x="10333973" y="1027906"/>
            <a:ext cx="1746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1: Salti apro e chiudo </a:t>
            </a:r>
          </a:p>
          <a:p>
            <a:endParaRPr lang="it-IT" b="1" i="1" dirty="0"/>
          </a:p>
          <a:p>
            <a:r>
              <a:rPr lang="it-IT" b="1" i="1" dirty="0"/>
              <a:t>2: Rotolino</a:t>
            </a:r>
          </a:p>
          <a:p>
            <a:endParaRPr lang="it-IT" b="1" i="1" dirty="0"/>
          </a:p>
          <a:p>
            <a:r>
              <a:rPr lang="it-IT" b="1" i="1" dirty="0"/>
              <a:t>3: Passo </a:t>
            </a:r>
            <a:r>
              <a:rPr lang="it-IT" b="1" i="1" dirty="0" smtClean="0"/>
              <a:t>tra le sedie</a:t>
            </a:r>
            <a:endParaRPr lang="it-IT" b="1" i="1" dirty="0"/>
          </a:p>
          <a:p>
            <a:endParaRPr lang="it-IT" b="1" i="1" dirty="0"/>
          </a:p>
          <a:p>
            <a:r>
              <a:rPr lang="it-IT" b="1" i="1" dirty="0"/>
              <a:t>4: Cammino in equilibrio sulla linea fatta con lo scotch </a:t>
            </a:r>
          </a:p>
        </p:txBody>
      </p:sp>
    </p:spTree>
    <p:extLst>
      <p:ext uri="{BB962C8B-B14F-4D97-AF65-F5344CB8AC3E}">
        <p14:creationId xmlns:p14="http://schemas.microsoft.com/office/powerpoint/2010/main" val="142538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AEF19BE-CEEC-4671-B680-41C2EE51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Buon divertimento a tutti!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575E66F2-568F-4014-BA32-05FA03B83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03" y="2192615"/>
            <a:ext cx="6096000" cy="342900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E9AFC7E-C459-40AE-9BB8-7B123CFA17E8}"/>
              </a:ext>
            </a:extLst>
          </p:cNvPr>
          <p:cNvSpPr txBox="1"/>
          <p:nvPr/>
        </p:nvSpPr>
        <p:spPr>
          <a:xfrm>
            <a:off x="9695146" y="6123543"/>
            <a:ext cx="196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Rebecca </a:t>
            </a:r>
          </a:p>
        </p:txBody>
      </p:sp>
    </p:spTree>
    <p:extLst>
      <p:ext uri="{BB962C8B-B14F-4D97-AF65-F5344CB8AC3E}">
        <p14:creationId xmlns:p14="http://schemas.microsoft.com/office/powerpoint/2010/main" val="961238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344</Words>
  <Application>Microsoft Office PowerPoint</Application>
  <PresentationFormat>Personalizzato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GIOCO 1: Tutti dentro ad un ballo!</vt:lpstr>
      <vt:lpstr>GIOCO 2: Tu sei me ed io sono te !</vt:lpstr>
      <vt:lpstr>GIOCO 3: il percorso </vt:lpstr>
      <vt:lpstr>Costruiamo il nostro percorso</vt:lpstr>
      <vt:lpstr>Buon divertimento a tutti!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Rebecca Bisordi</dc:creator>
  <cp:lastModifiedBy>olivac@outlook.it</cp:lastModifiedBy>
  <cp:revision>8</cp:revision>
  <dcterms:created xsi:type="dcterms:W3CDTF">2020-04-20T08:23:27Z</dcterms:created>
  <dcterms:modified xsi:type="dcterms:W3CDTF">2020-04-24T17:28:17Z</dcterms:modified>
</cp:coreProperties>
</file>