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7F9EC0-BB90-4A16-89C0-EB574257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60517176-1823-478F-9C59-A2C8BFA3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C341-3E34-4457-880A-98F8246D9C89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69B37B1-AAE6-4228-81F2-374FA64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5A360D4-800C-4DFB-A37C-67AAA5FE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E14E-8322-4903-8103-4275927B8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4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6435C6F6-831D-448B-AC05-62AA7A39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95ACCF1-9C42-4EE8-A778-E0F1AD18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02DE5-6C8C-44D4-94DA-9367897CE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C341-3E34-4457-880A-98F8246D9C89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2A6E92D-F693-4811-A522-F8C47D605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827CCD0-5BA3-4B8F-AFD1-F0E013251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AE14E-8322-4903-8103-4275927B8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60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382074CC-14AC-4A25-95F1-98A95320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797A806-E4A3-49AB-9FEB-85777D5D0B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7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70EC1064-4394-471B-B2B6-A42D6F0DF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/>
              <a:t>Buon divertimento a tutti!</a:t>
            </a:r>
            <a:endParaRPr lang="it-IT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5B445F1-1DE9-458D-AE0D-9FA3EFE7F2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7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E6C06056-835D-42B8-B398-FFEF5D7E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6A9E07E-3B2A-4FB0-9E71-C6C5A1C99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9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FC436CF6-746F-4525-8FF0-040E44C2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5C82DE2-CB9C-44E7-94DC-302491E347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6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087BFBD9-9008-42C6-929B-A15A90F3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solidFill>
                  <a:srgbClr val="FFFFFF"/>
                </a:solidFill>
              </a:rPr>
              <a:t>Eccoci arrivati alla nostra 7° Lezione!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A623A36-ECE9-4539-8BCC-B05CA3DD83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7B723CFF-5A12-4698-8582-6AE36B7E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solidFill>
                  <a:srgbClr val="FFFFFF"/>
                </a:solidFill>
              </a:rPr>
              <a:t>C’ERA UNA VOLTA…..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E6DC025-A286-448C-BC1C-A182D89A9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4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54EBB764-B272-4547-B592-FC31F0C9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000000"/>
                </a:solidFill>
              </a:rPr>
              <a:t>Dopo qualche minuto….</a:t>
            </a:r>
            <a:endParaRPr lang="it-IT" b="1" dirty="0">
              <a:solidFill>
                <a:srgbClr val="0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DFBF3B4-DDF9-4664-A023-803D4C59D7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9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D05B6772-A435-4FA6-A6BB-98F041BB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>
                <a:solidFill>
                  <a:srgbClr val="000000"/>
                </a:solidFill>
              </a:rPr>
              <a:t>Improvvisamente….</a:t>
            </a:r>
            <a:endParaRPr lang="it-IT" sz="3600" b="1" dirty="0">
              <a:solidFill>
                <a:srgbClr val="0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2667981-3A64-4E9F-96F3-34E407E62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5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CEA04ABA-72F4-4581-9D18-C9B0E037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>
                <a:solidFill>
                  <a:srgbClr val="000000"/>
                </a:solidFill>
              </a:rPr>
              <a:t>Finalmente…</a:t>
            </a:r>
            <a:endParaRPr lang="it-IT" sz="4000" b="1" dirty="0">
              <a:solidFill>
                <a:srgbClr val="0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142C1E8-C534-40D8-A9BC-0257A10B1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1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30C78FB2-C9F9-4270-812C-320F487E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>
                <a:solidFill>
                  <a:srgbClr val="000000"/>
                </a:solidFill>
              </a:rPr>
              <a:t>Eccoci alla fine della nostra storia</a:t>
            </a:r>
            <a:endParaRPr lang="it-IT" sz="4000" b="1" dirty="0">
              <a:solidFill>
                <a:srgbClr val="0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FB82345F-1F6F-4A15-B1AB-09E84FD481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45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Personalizzato</PresentationFormat>
  <Paragraphs>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Eccoci arrivati alla nostra 7° Lezione! </vt:lpstr>
      <vt:lpstr>C’ERA UNA VOLTA…..</vt:lpstr>
      <vt:lpstr>Dopo qualche minuto….</vt:lpstr>
      <vt:lpstr>Improvvisamente….</vt:lpstr>
      <vt:lpstr>Finalmente…</vt:lpstr>
      <vt:lpstr>Eccoci alla fine della nostra storia</vt:lpstr>
      <vt:lpstr>Buon divertimento a tutti!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Rebecca Bisordi</dc:creator>
  <cp:lastModifiedBy>olivac@outlook.it</cp:lastModifiedBy>
  <cp:revision>1</cp:revision>
  <dcterms:created xsi:type="dcterms:W3CDTF">2020-05-05T13:34:33Z</dcterms:created>
  <dcterms:modified xsi:type="dcterms:W3CDTF">2020-05-05T21:21:55Z</dcterms:modified>
</cp:coreProperties>
</file>