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4026FA7-BB19-4250-9026-31525886B1FD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41632F8-FEB2-4EDB-BF87-CD2346E18C21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6FA7-BB19-4250-9026-31525886B1FD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32F8-FEB2-4EDB-BF87-CD2346E18C2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6FA7-BB19-4250-9026-31525886B1FD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32F8-FEB2-4EDB-BF87-CD2346E18C2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026FA7-BB19-4250-9026-31525886B1FD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41632F8-FEB2-4EDB-BF87-CD2346E18C21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4026FA7-BB19-4250-9026-31525886B1FD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41632F8-FEB2-4EDB-BF87-CD2346E18C21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6FA7-BB19-4250-9026-31525886B1FD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32F8-FEB2-4EDB-BF87-CD2346E18C21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6FA7-BB19-4250-9026-31525886B1FD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32F8-FEB2-4EDB-BF87-CD2346E18C21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026FA7-BB19-4250-9026-31525886B1FD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1632F8-FEB2-4EDB-BF87-CD2346E18C21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6FA7-BB19-4250-9026-31525886B1FD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32F8-FEB2-4EDB-BF87-CD2346E18C2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026FA7-BB19-4250-9026-31525886B1FD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41632F8-FEB2-4EDB-BF87-CD2346E18C21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026FA7-BB19-4250-9026-31525886B1FD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1632F8-FEB2-4EDB-BF87-CD2346E18C21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4026FA7-BB19-4250-9026-31525886B1FD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41632F8-FEB2-4EDB-BF87-CD2346E18C21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2286000" y="188640"/>
            <a:ext cx="6172200" cy="1656184"/>
          </a:xfrm>
        </p:spPr>
        <p:txBody>
          <a:bodyPr/>
          <a:lstStyle/>
          <a:p>
            <a:r>
              <a:rPr lang="it-IT" dirty="0" smtClean="0">
                <a:latin typeface="Kristen ITC" panose="03050502040202030202" pitchFamily="66" charset="0"/>
              </a:rPr>
              <a:t>   </a:t>
            </a:r>
            <a:r>
              <a:rPr lang="az-Cyrl-AZ" dirty="0" smtClean="0">
                <a:latin typeface="Calibri"/>
              </a:rPr>
              <a:t>҉</a:t>
            </a:r>
            <a:r>
              <a:rPr lang="it-IT" dirty="0" smtClean="0">
                <a:latin typeface="Calibri"/>
              </a:rPr>
              <a:t> </a:t>
            </a:r>
            <a:r>
              <a:rPr lang="it-IT" dirty="0" smtClean="0">
                <a:latin typeface="Kristen ITC" panose="03050502040202030202" pitchFamily="66" charset="0"/>
              </a:rPr>
              <a:t>EDUCAZIONE FISICA  A     </a:t>
            </a:r>
            <a:br>
              <a:rPr lang="it-IT" dirty="0" smtClean="0">
                <a:latin typeface="Kristen ITC" panose="03050502040202030202" pitchFamily="66" charset="0"/>
              </a:rPr>
            </a:br>
            <a:r>
              <a:rPr lang="it-IT" dirty="0">
                <a:latin typeface="Kristen ITC" panose="03050502040202030202" pitchFamily="66" charset="0"/>
              </a:rPr>
              <a:t> </a:t>
            </a:r>
            <a:r>
              <a:rPr lang="it-IT" dirty="0" smtClean="0">
                <a:latin typeface="Kristen ITC" panose="03050502040202030202" pitchFamily="66" charset="0"/>
              </a:rPr>
              <a:t>                CASA   </a:t>
            </a:r>
            <a:r>
              <a:rPr lang="az-Cyrl-AZ" dirty="0" smtClean="0">
                <a:latin typeface="Calibri"/>
              </a:rPr>
              <a:t>҉</a:t>
            </a:r>
            <a:endParaRPr lang="it-IT" dirty="0">
              <a:latin typeface="Kristen ITC" panose="03050502040202030202" pitchFamily="66" charset="0"/>
            </a:endParaRP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2286000" y="2132856"/>
            <a:ext cx="6172200" cy="4242066"/>
          </a:xfrm>
        </p:spPr>
        <p:txBody>
          <a:bodyPr>
            <a:normAutofit/>
          </a:bodyPr>
          <a:lstStyle/>
          <a:p>
            <a:r>
              <a:rPr lang="it-IT" sz="2400" i="1" dirty="0" smtClean="0">
                <a:latin typeface="Kristen ITC" panose="03050502040202030202" pitchFamily="66" charset="0"/>
              </a:rPr>
              <a:t>Ciao a tutti, sono  MARTINA vi ricordate di me????</a:t>
            </a:r>
          </a:p>
          <a:p>
            <a:endParaRPr lang="it-IT" sz="2400" i="1" dirty="0">
              <a:latin typeface="Kristen ITC" panose="03050502040202030202" pitchFamily="66" charset="0"/>
            </a:endParaRPr>
          </a:p>
          <a:p>
            <a:r>
              <a:rPr lang="it-IT" sz="2400" i="1" dirty="0" smtClean="0">
                <a:latin typeface="Kristen ITC" panose="03050502040202030202" pitchFamily="66" charset="0"/>
              </a:rPr>
              <a:t>Abbiamo  giocato  tanto  in palestra insieme, ma possiamo  continuare a farlo anche a distanza……ecco come !!!!</a:t>
            </a:r>
          </a:p>
          <a:p>
            <a:endParaRPr lang="it-IT" sz="2400" i="1" dirty="0">
              <a:latin typeface="Kristen ITC" panose="03050502040202030202" pitchFamily="66" charset="0"/>
            </a:endParaRPr>
          </a:p>
          <a:p>
            <a:endParaRPr lang="it-IT" sz="2400" i="1" dirty="0" smtClean="0">
              <a:latin typeface="Kristen ITC" panose="03050502040202030202" pitchFamily="66" charset="0"/>
            </a:endParaRPr>
          </a:p>
          <a:p>
            <a:r>
              <a:rPr lang="it-IT" sz="1200" i="1" dirty="0" smtClean="0">
                <a:latin typeface="Kristen ITC" panose="03050502040202030202" pitchFamily="66" charset="0"/>
              </a:rPr>
              <a:t>REDATTORE:  MARTINA CELI</a:t>
            </a:r>
          </a:p>
          <a:p>
            <a:endParaRPr lang="it-IT" sz="1200" i="1" dirty="0">
              <a:latin typeface="Kristen ITC" panose="03050502040202030202" pitchFamily="66" charset="0"/>
            </a:endParaRPr>
          </a:p>
          <a:p>
            <a:r>
              <a:rPr lang="it-IT" sz="1200" i="1" dirty="0" smtClean="0">
                <a:latin typeface="Kristen ITC" panose="03050502040202030202" pitchFamily="66" charset="0"/>
              </a:rPr>
              <a:t>ESPERTO SPORT E SCUOLA COMPAGNI DI BANCO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664" y="4653136"/>
            <a:ext cx="1944216" cy="1944216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4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15"/>
    </mc:Choice>
    <mc:Fallback xmlns="">
      <p:transition spd="slow" advTm="17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95736" y="476672"/>
            <a:ext cx="6172200" cy="4032448"/>
          </a:xfrm>
        </p:spPr>
        <p:txBody>
          <a:bodyPr>
            <a:normAutofit fontScale="90000"/>
          </a:bodyPr>
          <a:lstStyle/>
          <a:p>
            <a:pPr marL="342900" indent="-342900">
              <a:buBlip>
                <a:blip r:embed="rId4"/>
              </a:buBlip>
            </a:pPr>
            <a:r>
              <a:rPr lang="it-IT" sz="2400" i="1" dirty="0" smtClean="0">
                <a:latin typeface="Kristen ITC" panose="03050502040202030202" pitchFamily="66" charset="0"/>
              </a:rPr>
              <a:t>PRIMO GIOCO:</a:t>
            </a:r>
            <a:br>
              <a:rPr lang="it-IT" sz="2400" i="1" dirty="0" smtClean="0">
                <a:latin typeface="Kristen ITC" panose="03050502040202030202" pitchFamily="66" charset="0"/>
              </a:rPr>
            </a:br>
            <a:r>
              <a:rPr lang="it-IT" sz="2000" i="1" dirty="0" smtClean="0">
                <a:latin typeface="Kristen ITC" panose="03050502040202030202" pitchFamily="66" charset="0"/>
              </a:rPr>
              <a:t>…sono sicura che vorranno divertirsi con voi anche mamma o papà… allora….</a:t>
            </a:r>
            <a:br>
              <a:rPr lang="it-IT" sz="2000" i="1" dirty="0" smtClean="0">
                <a:latin typeface="Kristen ITC" panose="03050502040202030202" pitchFamily="66" charset="0"/>
              </a:rPr>
            </a:br>
            <a:r>
              <a:rPr lang="it-IT" sz="2400" i="1" dirty="0" smtClean="0">
                <a:latin typeface="Kristen ITC" panose="03050502040202030202" pitchFamily="66" charset="0"/>
              </a:rPr>
              <a:t/>
            </a:r>
            <a:br>
              <a:rPr lang="it-IT" sz="2400" i="1" dirty="0" smtClean="0">
                <a:latin typeface="Kristen ITC" panose="03050502040202030202" pitchFamily="66" charset="0"/>
              </a:rPr>
            </a:br>
            <a:r>
              <a:rPr lang="it-IT" sz="2000" i="1" dirty="0" smtClean="0">
                <a:latin typeface="Kristen ITC" panose="03050502040202030202" pitchFamily="66" charset="0"/>
              </a:rPr>
              <a:t>Fatevi spazio intorno e accendete lo stereo!</a:t>
            </a:r>
            <a:br>
              <a:rPr lang="it-IT" sz="2000" i="1" dirty="0" smtClean="0">
                <a:latin typeface="Kristen ITC" panose="03050502040202030202" pitchFamily="66" charset="0"/>
              </a:rPr>
            </a:br>
            <a:r>
              <a:rPr lang="it-IT" sz="2000" i="1" dirty="0">
                <a:latin typeface="Kristen ITC" panose="03050502040202030202" pitchFamily="66" charset="0"/>
              </a:rPr>
              <a:t/>
            </a:r>
            <a:br>
              <a:rPr lang="it-IT" sz="2000" i="1" dirty="0">
                <a:latin typeface="Kristen ITC" panose="03050502040202030202" pitchFamily="66" charset="0"/>
              </a:rPr>
            </a:br>
            <a:r>
              <a:rPr lang="it-IT" sz="2000" i="1" dirty="0" smtClean="0">
                <a:latin typeface="Kristen ITC" panose="03050502040202030202" pitchFamily="66" charset="0"/>
              </a:rPr>
              <a:t>Quando sentite la musica potete correre sul posto, saltare a piedi uniti, saltellare su un solo piede ma….</a:t>
            </a:r>
            <a:br>
              <a:rPr lang="it-IT" sz="2000" i="1" dirty="0" smtClean="0">
                <a:latin typeface="Kristen ITC" panose="03050502040202030202" pitchFamily="66" charset="0"/>
              </a:rPr>
            </a:br>
            <a:r>
              <a:rPr lang="it-IT" sz="2000" i="1" dirty="0">
                <a:latin typeface="Kristen ITC" panose="03050502040202030202" pitchFamily="66" charset="0"/>
              </a:rPr>
              <a:t/>
            </a:r>
            <a:br>
              <a:rPr lang="it-IT" sz="2000" i="1" dirty="0">
                <a:latin typeface="Kristen ITC" panose="03050502040202030202" pitchFamily="66" charset="0"/>
              </a:rPr>
            </a:br>
            <a:r>
              <a:rPr lang="it-IT" sz="2000" i="1" dirty="0" smtClean="0">
                <a:latin typeface="Kristen ITC" panose="03050502040202030202" pitchFamily="66" charset="0"/>
              </a:rPr>
              <a:t>Se mamma o papà sono dispettosi e spengono la musica… tutti fermi come statue di ghiaccio !!!!!!!!!!</a:t>
            </a:r>
            <a:br>
              <a:rPr lang="it-IT" sz="2000" i="1" dirty="0" smtClean="0">
                <a:latin typeface="Kristen ITC" panose="03050502040202030202" pitchFamily="66" charset="0"/>
              </a:rPr>
            </a:br>
            <a:r>
              <a:rPr lang="it-IT" sz="2400" i="1" dirty="0">
                <a:latin typeface="Kristen ITC" panose="03050502040202030202" pitchFamily="66" charset="0"/>
              </a:rPr>
              <a:t/>
            </a:r>
            <a:br>
              <a:rPr lang="it-IT" sz="2400" i="1" dirty="0">
                <a:latin typeface="Kristen ITC" panose="03050502040202030202" pitchFamily="66" charset="0"/>
              </a:rPr>
            </a:br>
            <a:endParaRPr lang="it-IT" sz="2400" i="1" dirty="0">
              <a:latin typeface="Kristen ITC" panose="03050502040202030202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95736" y="4077072"/>
            <a:ext cx="6262464" cy="2520280"/>
          </a:xfrm>
        </p:spPr>
        <p:txBody>
          <a:bodyPr/>
          <a:lstStyle/>
          <a:p>
            <a:r>
              <a:rPr lang="it-IT" dirty="0" smtClean="0"/>
              <a:t>1)                                                    2)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509120"/>
            <a:ext cx="2520280" cy="16287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256707"/>
            <a:ext cx="2095500" cy="21336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0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14"/>
    </mc:Choice>
    <mc:Fallback xmlns="">
      <p:transition spd="slow" advTm="43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339752" y="116632"/>
            <a:ext cx="6172200" cy="4032448"/>
          </a:xfrm>
        </p:spPr>
        <p:txBody>
          <a:bodyPr>
            <a:normAutofit/>
          </a:bodyPr>
          <a:lstStyle/>
          <a:p>
            <a:pPr marL="457200" indent="-457200">
              <a:buBlip>
                <a:blip r:embed="rId4"/>
              </a:buBlip>
            </a:pPr>
            <a:r>
              <a:rPr lang="it-IT" sz="2400" i="1" dirty="0" smtClean="0">
                <a:latin typeface="Kristen ITC" panose="03050502040202030202" pitchFamily="66" charset="0"/>
                <a:ea typeface="GulimChe" panose="020B0609000101010101" pitchFamily="49" charset="-127"/>
              </a:rPr>
              <a:t>Secondo gioco</a:t>
            </a:r>
            <a:br>
              <a:rPr lang="it-IT" sz="2400" i="1" dirty="0" smtClean="0">
                <a:latin typeface="Kristen ITC" panose="03050502040202030202" pitchFamily="66" charset="0"/>
                <a:ea typeface="GulimChe" panose="020B0609000101010101" pitchFamily="49" charset="-127"/>
              </a:rPr>
            </a:br>
            <a:r>
              <a:rPr lang="it-IT" sz="1800" i="1" dirty="0" smtClean="0">
                <a:latin typeface="Kristen ITC" panose="03050502040202030202" pitchFamily="66" charset="0"/>
                <a:ea typeface="GulimChe" panose="020B0609000101010101" pitchFamily="49" charset="-127"/>
              </a:rPr>
              <a:t>mamma e papà hanno sempre voglia di farti qualche scherzetto??</a:t>
            </a:r>
            <a:br>
              <a:rPr lang="it-IT" sz="1800" i="1" dirty="0" smtClean="0">
                <a:latin typeface="Kristen ITC" panose="03050502040202030202" pitchFamily="66" charset="0"/>
                <a:ea typeface="GulimChe" panose="020B0609000101010101" pitchFamily="49" charset="-127"/>
              </a:rPr>
            </a:br>
            <a:r>
              <a:rPr lang="it-IT" sz="1800" i="1" dirty="0">
                <a:latin typeface="Kristen ITC" panose="03050502040202030202" pitchFamily="66" charset="0"/>
                <a:ea typeface="GulimChe" panose="020B0609000101010101" pitchFamily="49" charset="-127"/>
              </a:rPr>
              <a:t/>
            </a:r>
            <a:br>
              <a:rPr lang="it-IT" sz="1800" i="1" dirty="0">
                <a:latin typeface="Kristen ITC" panose="03050502040202030202" pitchFamily="66" charset="0"/>
                <a:ea typeface="GulimChe" panose="020B0609000101010101" pitchFamily="49" charset="-127"/>
              </a:rPr>
            </a:br>
            <a:r>
              <a:rPr lang="it-IT" sz="1800" i="1" dirty="0" smtClean="0">
                <a:latin typeface="Kristen ITC" panose="03050502040202030202" pitchFamily="66" charset="0"/>
                <a:ea typeface="GulimChe" panose="020B0609000101010101" pitchFamily="49" charset="-127"/>
              </a:rPr>
              <a:t>Prendi  un pallone e gioca a ritmo di musica: lancialo sopra la testa a due mani, con una soltanto, in equilibrio su un piede, saltellando ma….</a:t>
            </a:r>
            <a:br>
              <a:rPr lang="it-IT" sz="1800" i="1" dirty="0" smtClean="0">
                <a:latin typeface="Kristen ITC" panose="03050502040202030202" pitchFamily="66" charset="0"/>
                <a:ea typeface="GulimChe" panose="020B0609000101010101" pitchFamily="49" charset="-127"/>
              </a:rPr>
            </a:br>
            <a:r>
              <a:rPr lang="it-IT" sz="1800" i="1" dirty="0">
                <a:latin typeface="Kristen ITC" panose="03050502040202030202" pitchFamily="66" charset="0"/>
                <a:ea typeface="GulimChe" panose="020B0609000101010101" pitchFamily="49" charset="-127"/>
              </a:rPr>
              <a:t/>
            </a:r>
            <a:br>
              <a:rPr lang="it-IT" sz="1800" i="1" dirty="0">
                <a:latin typeface="Kristen ITC" panose="03050502040202030202" pitchFamily="66" charset="0"/>
                <a:ea typeface="GulimChe" panose="020B0609000101010101" pitchFamily="49" charset="-127"/>
              </a:rPr>
            </a:br>
            <a:r>
              <a:rPr lang="it-IT" sz="1800" i="1" dirty="0">
                <a:latin typeface="Kristen ITC" panose="03050502040202030202" pitchFamily="66" charset="0"/>
              </a:rPr>
              <a:t>Se mamma o papà sono dispettosi e spengono la musica… tutti fermi come statue di ghiaccio !!!!!!!!!!</a:t>
            </a:r>
            <a:r>
              <a:rPr lang="it-IT" sz="1800" i="1" dirty="0">
                <a:latin typeface="Kristen ITC" panose="03050502040202030202" pitchFamily="66" charset="0"/>
                <a:ea typeface="GulimChe" panose="020B0609000101010101" pitchFamily="49" charset="-127"/>
              </a:rPr>
              <a:t/>
            </a:r>
            <a:br>
              <a:rPr lang="it-IT" sz="1800" i="1" dirty="0">
                <a:latin typeface="Kristen ITC" panose="03050502040202030202" pitchFamily="66" charset="0"/>
                <a:ea typeface="GulimChe" panose="020B0609000101010101" pitchFamily="49" charset="-127"/>
              </a:rPr>
            </a:br>
            <a:endParaRPr lang="it-IT" sz="2400" i="1" dirty="0">
              <a:latin typeface="Kristen ITC" panose="03050502040202030202" pitchFamily="66" charset="0"/>
              <a:ea typeface="GulimChe" panose="020B0609000101010101" pitchFamily="49" charset="-127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86000" y="4149080"/>
            <a:ext cx="6172200" cy="2225842"/>
          </a:xfrm>
        </p:spPr>
        <p:txBody>
          <a:bodyPr/>
          <a:lstStyle/>
          <a:p>
            <a:r>
              <a:rPr lang="it-IT" dirty="0" smtClean="0"/>
              <a:t>1)                                             2)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293096"/>
            <a:ext cx="1944216" cy="194421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634" y="4293096"/>
            <a:ext cx="2419350" cy="189547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9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46"/>
    </mc:Choice>
    <mc:Fallback xmlns="">
      <p:transition spd="slow" advTm="37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86000" y="260648"/>
            <a:ext cx="6172200" cy="2520280"/>
          </a:xfrm>
        </p:spPr>
        <p:txBody>
          <a:bodyPr>
            <a:normAutofit fontScale="90000"/>
          </a:bodyPr>
          <a:lstStyle/>
          <a:p>
            <a:pPr marL="457200" indent="-457200">
              <a:buBlip>
                <a:blip r:embed="rId4"/>
              </a:buBlip>
            </a:pPr>
            <a:r>
              <a:rPr lang="it-IT" sz="2400" i="1" dirty="0" smtClean="0">
                <a:latin typeface="Kristen ITC" panose="03050502040202030202" pitchFamily="66" charset="0"/>
              </a:rPr>
              <a:t>Parte finale</a:t>
            </a:r>
            <a:br>
              <a:rPr lang="it-IT" sz="2400" i="1" dirty="0" smtClean="0">
                <a:latin typeface="Kristen ITC" panose="03050502040202030202" pitchFamily="66" charset="0"/>
              </a:rPr>
            </a:br>
            <a:r>
              <a:rPr lang="it-IT" sz="2400" i="1" dirty="0">
                <a:latin typeface="Kristen ITC" panose="03050502040202030202" pitchFamily="66" charset="0"/>
              </a:rPr>
              <a:t/>
            </a:r>
            <a:br>
              <a:rPr lang="it-IT" sz="2400" i="1" dirty="0">
                <a:latin typeface="Kristen ITC" panose="03050502040202030202" pitchFamily="66" charset="0"/>
              </a:rPr>
            </a:br>
            <a:r>
              <a:rPr lang="it-IT" sz="1800" i="1" dirty="0" smtClean="0">
                <a:latin typeface="Kristen ITC" panose="03050502040202030202" pitchFamily="66" charset="0"/>
              </a:rPr>
              <a:t>abbiamo giocato insieme ma prima di salutarci facciamo  alcuni semplici esercizi…</a:t>
            </a:r>
            <a:br>
              <a:rPr lang="it-IT" sz="1800" i="1" dirty="0" smtClean="0">
                <a:latin typeface="Kristen ITC" panose="03050502040202030202" pitchFamily="66" charset="0"/>
              </a:rPr>
            </a:br>
            <a:r>
              <a:rPr lang="it-IT" sz="1800" i="1" dirty="0" smtClean="0">
                <a:latin typeface="Kristen ITC" panose="03050502040202030202" pitchFamily="66" charset="0"/>
              </a:rPr>
              <a:t/>
            </a:r>
            <a:br>
              <a:rPr lang="it-IT" sz="1800" i="1" dirty="0" smtClean="0">
                <a:latin typeface="Kristen ITC" panose="03050502040202030202" pitchFamily="66" charset="0"/>
              </a:rPr>
            </a:br>
            <a:r>
              <a:rPr lang="it-IT" sz="1800" i="1" dirty="0" smtClean="0">
                <a:latin typeface="Kristen ITC" panose="03050502040202030202" pitchFamily="66" charset="0"/>
              </a:rPr>
              <a:t>..puoi farli da solo oppure insegnali ai tuoi genitori!!!     </a:t>
            </a:r>
            <a:br>
              <a:rPr lang="it-IT" sz="1800" i="1" dirty="0" smtClean="0">
                <a:latin typeface="Kristen ITC" panose="03050502040202030202" pitchFamily="66" charset="0"/>
              </a:rPr>
            </a:br>
            <a:r>
              <a:rPr lang="it-IT" sz="1800" i="1" dirty="0">
                <a:latin typeface="Kristen ITC" panose="03050502040202030202" pitchFamily="66" charset="0"/>
              </a:rPr>
              <a:t> </a:t>
            </a:r>
            <a:r>
              <a:rPr lang="it-IT" sz="1800" i="1" dirty="0" smtClean="0">
                <a:latin typeface="Kristen ITC" panose="03050502040202030202" pitchFamily="66" charset="0"/>
              </a:rPr>
              <a:t>                    Sarà molto divertente!!!!</a:t>
            </a:r>
            <a:endParaRPr lang="it-IT" sz="2400" i="1" dirty="0">
              <a:latin typeface="Kristen ITC" panose="03050502040202030202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11760" y="3212976"/>
            <a:ext cx="6172200" cy="2592288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80928"/>
            <a:ext cx="2088232" cy="223258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655" y="3832273"/>
            <a:ext cx="2016224" cy="157964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299298"/>
            <a:ext cx="1812542" cy="1335193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7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39"/>
    </mc:Choice>
    <mc:Fallback xmlns="">
      <p:transition spd="slow" advTm="40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86000" y="620688"/>
            <a:ext cx="6172200" cy="3240360"/>
          </a:xfrm>
        </p:spPr>
        <p:txBody>
          <a:bodyPr>
            <a:normAutofit/>
          </a:bodyPr>
          <a:lstStyle/>
          <a:p>
            <a:r>
              <a:rPr lang="it-IT" sz="2800" i="1" dirty="0" smtClean="0">
                <a:latin typeface="Kristen ITC" panose="03050502040202030202" pitchFamily="66" charset="0"/>
              </a:rPr>
              <a:t>ti sono piaciuti questi giochi in movimento??</a:t>
            </a:r>
            <a:br>
              <a:rPr lang="it-IT" sz="2800" i="1" dirty="0" smtClean="0">
                <a:latin typeface="Kristen ITC" panose="03050502040202030202" pitchFamily="66" charset="0"/>
              </a:rPr>
            </a:br>
            <a:r>
              <a:rPr lang="it-IT" sz="2800" i="1" dirty="0">
                <a:latin typeface="Kristen ITC" panose="03050502040202030202" pitchFamily="66" charset="0"/>
              </a:rPr>
              <a:t/>
            </a:r>
            <a:br>
              <a:rPr lang="it-IT" sz="2800" i="1" dirty="0">
                <a:latin typeface="Kristen ITC" panose="03050502040202030202" pitchFamily="66" charset="0"/>
              </a:rPr>
            </a:br>
            <a:r>
              <a:rPr lang="it-IT" sz="2800" i="1" dirty="0" smtClean="0">
                <a:latin typeface="Kristen ITC" panose="03050502040202030202" pitchFamily="66" charset="0"/>
              </a:rPr>
              <a:t>Spero proprio di sì!!</a:t>
            </a:r>
            <a:br>
              <a:rPr lang="it-IT" sz="2800" i="1" dirty="0" smtClean="0">
                <a:latin typeface="Kristen ITC" panose="03050502040202030202" pitchFamily="66" charset="0"/>
              </a:rPr>
            </a:br>
            <a:r>
              <a:rPr lang="it-IT" sz="2800" i="1" dirty="0">
                <a:latin typeface="Kristen ITC" panose="03050502040202030202" pitchFamily="66" charset="0"/>
              </a:rPr>
              <a:t/>
            </a:r>
            <a:br>
              <a:rPr lang="it-IT" sz="2800" i="1" dirty="0">
                <a:latin typeface="Kristen ITC" panose="03050502040202030202" pitchFamily="66" charset="0"/>
              </a:rPr>
            </a:br>
            <a:r>
              <a:rPr lang="it-IT" sz="2800" i="1" dirty="0" smtClean="0">
                <a:latin typeface="Kristen ITC" panose="03050502040202030202" pitchFamily="66" charset="0"/>
              </a:rPr>
              <a:t/>
            </a:r>
            <a:br>
              <a:rPr lang="it-IT" sz="2800" i="1" dirty="0" smtClean="0">
                <a:latin typeface="Kristen ITC" panose="03050502040202030202" pitchFamily="66" charset="0"/>
              </a:rPr>
            </a:br>
            <a:r>
              <a:rPr lang="it-IT" sz="1800" i="1" dirty="0" smtClean="0">
                <a:latin typeface="Kristen ITC" panose="03050502040202030202" pitchFamily="66" charset="0"/>
              </a:rPr>
              <a:t>Ripetili in questi giorni a casa e presto ne scopriremo di nuovi…</a:t>
            </a:r>
            <a:endParaRPr lang="it-IT" sz="2800" i="1" dirty="0">
              <a:latin typeface="Kristen ITC" panose="03050502040202030202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67744" y="4221088"/>
            <a:ext cx="6172200" cy="2232248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299401"/>
            <a:ext cx="2952328" cy="2211396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4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94"/>
    </mc:Choice>
    <mc:Fallback xmlns="">
      <p:transition spd="slow" advTm="150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123</TotalTime>
  <Words>69</Words>
  <Application>Microsoft Office PowerPoint</Application>
  <PresentationFormat>Presentazione su schermo (4:3)</PresentationFormat>
  <Paragraphs>15</Paragraphs>
  <Slides>5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Loggia</vt:lpstr>
      <vt:lpstr>   ҉ EDUCAZIONE FISICA  A                       CASA   ҉</vt:lpstr>
      <vt:lpstr>PRIMO GIOCO: …sono sicura che vorranno divertirsi con voi anche mamma o papà… allora….  Fatevi spazio intorno e accendete lo stereo!  Quando sentite la musica potete correre sul posto, saltare a piedi uniti, saltellare su un solo piede ma….  Se mamma o papà sono dispettosi e spengono la musica… tutti fermi come statue di ghiaccio !!!!!!!!!!  </vt:lpstr>
      <vt:lpstr>Secondo gioco mamma e papà hanno sempre voglia di farti qualche scherzetto??  Prendi  un pallone e gioca a ritmo di musica: lancialo sopra la testa a due mani, con una soltanto, in equilibrio su un piede, saltellando ma….  Se mamma o papà sono dispettosi e spengono la musica… tutti fermi come statue di ghiaccio !!!!!!!!!! </vt:lpstr>
      <vt:lpstr>Parte finale  abbiamo giocato insieme ma prima di salutarci facciamo  alcuni semplici esercizi…  ..puoi farli da solo oppure insegnali ai tuoi genitori!!!                           Sarà molto divertente!!!!</vt:lpstr>
      <vt:lpstr>ti sono piaciuti questi giochi in movimento??  Spero proprio di sì!!   Ripetili in questi giorni a casa e presto ne scopriremo di nuovi…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҉ EDUCAZIONE FISICA  A                       CASA   ҉</dc:title>
  <dc:creator>martina celi</dc:creator>
  <cp:lastModifiedBy>olivac@outlook.it</cp:lastModifiedBy>
  <cp:revision>11</cp:revision>
  <dcterms:created xsi:type="dcterms:W3CDTF">2020-03-27T08:32:34Z</dcterms:created>
  <dcterms:modified xsi:type="dcterms:W3CDTF">2020-03-27T16:30:17Z</dcterms:modified>
</cp:coreProperties>
</file>