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653CDD-F8FB-4EE3-8498-0B29F4524093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AC228D-621B-462C-AE61-431E50308A8B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Lezione di educazione motoria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Per le classi prime e seconde</a:t>
            </a:r>
          </a:p>
          <a:p>
            <a:r>
              <a:rPr lang="it-IT" dirty="0" smtClean="0"/>
              <a:t>A cura di Denise Cavallini</a:t>
            </a:r>
          </a:p>
          <a:p>
            <a:endParaRPr lang="it-IT" dirty="0"/>
          </a:p>
        </p:txBody>
      </p:sp>
      <p:pic>
        <p:nvPicPr>
          <p:cNvPr id="4" name="Immagin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714620"/>
            <a:ext cx="2409240" cy="28146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COSTRUIAMO INSIEME UNA PALLINA.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Prendere un foglio di giornale e tagliare delle strisce di larghezza circa 2-3 cm (sviluppando così la capacità di motricità fine e </a:t>
            </a:r>
            <a:r>
              <a:rPr lang="it-IT" dirty="0" err="1" smtClean="0"/>
              <a:t>oculo</a:t>
            </a:r>
            <a:r>
              <a:rPr lang="it-IT" dirty="0" smtClean="0"/>
              <a:t> manuale).</a:t>
            </a:r>
          </a:p>
          <a:p>
            <a:r>
              <a:rPr lang="it-IT" dirty="0" smtClean="0"/>
              <a:t>Appallottolare le strisce di carta ed inserirle all’interno di un calzino e spingerle verso la punta in modo da formare una pallina compatta e morbida.</a:t>
            </a:r>
          </a:p>
          <a:p>
            <a:r>
              <a:rPr lang="it-IT" dirty="0" smtClean="0"/>
              <a:t>Chiudere in alto il calzino con un nodo.</a:t>
            </a:r>
          </a:p>
          <a:p>
            <a:r>
              <a:rPr lang="it-IT" dirty="0" smtClean="0"/>
              <a:t>Ecco che abbiamo realizzato una pallina. </a:t>
            </a:r>
          </a:p>
          <a:p>
            <a:r>
              <a:rPr lang="it-IT" dirty="0" smtClean="0"/>
              <a:t>Se avete a disposizione molti calzini che non utilizzate potete creare molte palline.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6766" cy="989856"/>
          </a:xfrm>
        </p:spPr>
        <p:txBody>
          <a:bodyPr/>
          <a:lstStyle/>
          <a:p>
            <a:r>
              <a:rPr lang="it-IT" dirty="0" smtClean="0"/>
              <a:t>GIOCO “SVUOTA IL CAMPO”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819260"/>
            <a:ext cx="8358246" cy="4467260"/>
          </a:xfrm>
        </p:spPr>
        <p:txBody>
          <a:bodyPr/>
          <a:lstStyle/>
          <a:p>
            <a:r>
              <a:rPr lang="it-IT" dirty="0" smtClean="0"/>
              <a:t>Posiziona due scatole (vanno bene anche quelle delle scarpe) ai lati del letto, una a destra del letto e una a sinistra.</a:t>
            </a:r>
          </a:p>
          <a:p>
            <a:r>
              <a:rPr lang="it-IT" dirty="0" smtClean="0"/>
              <a:t>Riempi una delle due scatole con le palline create (oppure con palline che già possiedi o altri oggetti che non si rompono).</a:t>
            </a:r>
          </a:p>
          <a:p>
            <a:r>
              <a:rPr lang="it-IT" dirty="0" smtClean="0"/>
              <a:t>L’obiettivo del gioco è quello di spostare tutte le palline/oggetti nella scatola vuota posizionata dall’altro lato del letto.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5110178"/>
          </a:xfrm>
        </p:spPr>
        <p:txBody>
          <a:bodyPr/>
          <a:lstStyle/>
          <a:p>
            <a:r>
              <a:rPr lang="it-IT" dirty="0" smtClean="0"/>
              <a:t>Per fare questo devi: </a:t>
            </a:r>
          </a:p>
          <a:p>
            <a:r>
              <a:rPr lang="it-IT" dirty="0" smtClean="0"/>
              <a:t>prendere la pallina/oggetto;</a:t>
            </a:r>
          </a:p>
          <a:p>
            <a:r>
              <a:rPr lang="it-IT" dirty="0" smtClean="0"/>
              <a:t>Strisciare sotto il letto;</a:t>
            </a:r>
          </a:p>
          <a:p>
            <a:r>
              <a:rPr lang="it-IT" dirty="0" smtClean="0"/>
              <a:t>Posizionare la pallina nella scatola vuota;</a:t>
            </a:r>
          </a:p>
          <a:p>
            <a:r>
              <a:rPr lang="it-IT" dirty="0" smtClean="0"/>
              <a:t>Scavalcare il letto;</a:t>
            </a:r>
          </a:p>
          <a:p>
            <a:r>
              <a:rPr lang="it-IT" dirty="0" smtClean="0"/>
              <a:t>Ripetere fino a che la scatola, che era piena in partenza, non sarà vuota. </a:t>
            </a:r>
          </a:p>
          <a:p>
            <a:r>
              <a:rPr lang="it-IT" dirty="0" smtClean="0"/>
              <a:t>Cercare di fare questo gioco nel minor tempo possibile.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BUON DIVERTIMENTO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it-IT" dirty="0" smtClean="0"/>
              <a:t>PASSA LA PALLA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4895864"/>
          </a:xfrm>
        </p:spPr>
        <p:txBody>
          <a:bodyPr/>
          <a:lstStyle/>
          <a:p>
            <a:r>
              <a:rPr lang="it-IT" dirty="0" smtClean="0"/>
              <a:t>Per questo gioco dovrete essere almeno in due (quindi possono giocare con te mamma, papà, fratello, sorella)</a:t>
            </a:r>
          </a:p>
          <a:p>
            <a:r>
              <a:rPr lang="it-IT" dirty="0" smtClean="0"/>
              <a:t>Il gioco consiste nel passarvi la palla/pallina/oggetto che non si rompe (cuscino, orsacchiotto ecc) senza farlo cadere</a:t>
            </a:r>
          </a:p>
          <a:p>
            <a:r>
              <a:rPr lang="it-IT" dirty="0" smtClean="0"/>
              <a:t>Obiettivo: fare più passaggi possibili</a:t>
            </a:r>
          </a:p>
          <a:p>
            <a:endParaRPr lang="it-IT" dirty="0" smtClean="0"/>
          </a:p>
          <a:p>
            <a:pPr algn="ctr"/>
            <a:endParaRPr lang="it-IT" dirty="0"/>
          </a:p>
        </p:txBody>
      </p:sp>
      <p:pic>
        <p:nvPicPr>
          <p:cNvPr id="4" name="Immagine 3" descr="pal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4214818"/>
            <a:ext cx="2262214" cy="2262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algn="ctr"/>
            <a:r>
              <a:rPr lang="it-IT" dirty="0" smtClean="0"/>
              <a:t>PERCORSO A OSTACOLI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Create insieme ai vostri genitori un percorso a ostacoli</a:t>
            </a:r>
          </a:p>
          <a:p>
            <a:pPr>
              <a:buNone/>
            </a:pPr>
            <a:r>
              <a:rPr lang="it-IT" dirty="0" smtClean="0"/>
              <a:t>Alcuni ostacoli posso essere:</a:t>
            </a:r>
          </a:p>
          <a:p>
            <a:r>
              <a:rPr lang="it-IT" dirty="0" smtClean="0"/>
              <a:t>Tante scatole una sopra l’altra da passarci intorno, in modo da fare un slalom;</a:t>
            </a:r>
          </a:p>
          <a:p>
            <a:r>
              <a:rPr lang="it-IT" dirty="0" smtClean="0"/>
              <a:t>Fogli di carta posizionati uno davanti all’altro distanti 20 cm, dove saltarci sopra a piedi uniti;</a:t>
            </a:r>
          </a:p>
          <a:p>
            <a:r>
              <a:rPr lang="it-IT" dirty="0" smtClean="0"/>
              <a:t>Posizionare due sedie distanti un metro tra loro, successivamente posizionare sopra le sedie un bastone e passare sotto l’ostacolo.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LINK YOUTUBE CON ESERCIZI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dirty="0" err="1" smtClean="0"/>
              <a:t>MOBILITà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err="1" smtClean="0"/>
              <a:t>VI</a:t>
            </a:r>
            <a:r>
              <a:rPr lang="it-IT" dirty="0" smtClean="0"/>
              <a:t> LASCIO DEI LINK PER VEDERE DEI VIDEO CON ESERCIZI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dirty="0" err="1" smtClean="0"/>
              <a:t>MOBILITà</a:t>
            </a: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https://www.youtube.com/watch?v=5tprNUNj7Hw</a:t>
            </a:r>
          </a:p>
          <a:p>
            <a:pPr algn="ctr">
              <a:buNone/>
            </a:pPr>
            <a:r>
              <a:rPr lang="it-IT" dirty="0" smtClean="0"/>
              <a:t>https://www.youtube.com/watch?v=ECnLr2sBUeM&amp;feature=youtu.be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21431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ctr"/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BUON DIVERTIMENTO</a:t>
            </a:r>
          </a:p>
          <a:p>
            <a:pPr algn="ctr">
              <a:buNone/>
            </a:pPr>
            <a:r>
              <a:rPr lang="it-IT" b="1" dirty="0" smtClean="0"/>
              <a:t>ALLA PROSSIMA SETTIMANA,</a:t>
            </a:r>
          </a:p>
          <a:p>
            <a:pPr algn="ctr">
              <a:buNone/>
            </a:pPr>
            <a:r>
              <a:rPr lang="it-IT" b="1" dirty="0" smtClean="0"/>
              <a:t>CON DEI NUOVI GIOCHI </a:t>
            </a:r>
          </a:p>
          <a:p>
            <a:pPr algn="ctr">
              <a:buNone/>
            </a:pPr>
            <a:r>
              <a:rPr lang="it-IT" b="1" dirty="0" smtClean="0"/>
              <a:t>DA POTER FARE IN CASA!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smtClean="0"/>
              <a:t>Denise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395</Words>
  <Application>Microsoft Office PowerPoint</Application>
  <PresentationFormat>Presentazione su schermo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Lezione di educazione motoria</vt:lpstr>
      <vt:lpstr>COSTRUIAMO INSIEME UNA PALLINA.</vt:lpstr>
      <vt:lpstr>GIOCO “SVUOTA IL CAMPO”</vt:lpstr>
      <vt:lpstr>Presentazione standard di PowerPoint</vt:lpstr>
      <vt:lpstr>PASSA LA PALLA</vt:lpstr>
      <vt:lpstr>PERCORSO A OSTACOLI</vt:lpstr>
      <vt:lpstr>LINK YOUTUBE CON ESERCIZI DI MOBILITà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di educazione motoria</dc:title>
  <dc:creator>Denise</dc:creator>
  <cp:lastModifiedBy>olivac@outlook.it</cp:lastModifiedBy>
  <cp:revision>9</cp:revision>
  <dcterms:created xsi:type="dcterms:W3CDTF">2020-03-25T09:02:07Z</dcterms:created>
  <dcterms:modified xsi:type="dcterms:W3CDTF">2020-03-27T09:12:51Z</dcterms:modified>
</cp:coreProperties>
</file>