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386" y="2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xmlns="" id="{7DF0DA94-D396-4293-9336-0C3ECF11314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8F62626C-3157-4F07-B4CC-44C0A57D2DD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329DF879-7FC9-4823-A56D-1FED1F6C197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E756E549-A4A5-4546-B15D-4313E5B6602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61DDA4CC-B4A0-4765-B0FA-1986CF61197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D55AC621-FF8E-4AAA-9444-690F40DD74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B2CA9480-460D-4995-B191-4DC74EEE277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10933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7F29D6-4E98-4CFD-95DB-9DD3646C28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DB7689-8EEF-41D5-8504-1D8CD8E29B42}" type="slidenum">
              <a:rPr lang="it-IT" altLang="en-US"/>
              <a:pPr/>
              <a:t>1</a:t>
            </a:fld>
            <a:endParaRPr lang="it-IT" altLang="en-US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xmlns="" id="{7180762F-E36E-4F7C-9B0F-134043B1F5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944E99F8-3F7C-4F7B-87AF-4E2E547E87B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0BE905-A31E-4210-A296-EFC9C9D8659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1F5E05-B0AC-4ACC-AC1E-9E6609AF8070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xmlns="" id="{2026AC5C-53DC-4496-9AD0-1D783E9A32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BEE84112-AFBD-49CB-9148-FE17AA65EA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C9DE43-0118-47EE-9F1E-C0F55DAE5A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D0009D-B10B-405B-8895-B3FCC7ADB7EE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xmlns="" id="{5CB72A62-6749-414F-8434-F6EA6CAD7F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514C68AD-C447-4F19-BE84-110F608B05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845FF6-3037-4AC4-93D0-EEF0234CB5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14C956-4843-4586-8788-CDC6C58DF0A6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xmlns="" id="{3368C8E2-22CD-4EA7-B00C-F655A5E9FF1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EC6C5453-46CB-4B09-8BD1-002BC89FA3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C0EC56-1FC8-4748-82A2-1BBCB1A5CDE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3CD4DD-0817-43D0-BA6E-C3882101B234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xmlns="" id="{9124ECE1-D3B6-4114-9BEB-DCE01E670AE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0F48E9ED-7A0A-40E0-9DB6-A973CE9F78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EA6C32-D8EE-46A1-8131-D3ED667568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9D8C06-A6E1-4AB8-B7AF-193F3EECDCB6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xmlns="" id="{3EF3B478-54A9-4C55-BF0D-AEC8797DE59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FAEB307-CA9E-423E-9FE5-602F106945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0BD8AF-142F-4A93-B0CE-F426D08C56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92047-FA3B-44C1-9C6C-F1578FFE949E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xmlns="" id="{EBBF4D61-941F-4414-9E3D-9D669F37EBD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C1579DC4-EB34-464F-BB5D-2CC2798B6B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63702-1265-48C2-9D64-5108E3A6E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2FAFD7-C4DE-44AC-AB94-B585EC743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40D65B-B40B-455D-9239-EE3D33639D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5355F6-4522-4B70-A002-41F070B605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495CA-6478-4A8A-ADE0-BCB622EA2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7A264A-B65E-4438-9EC4-1139F271929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5759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377E3-DB44-4AD6-A9C9-161C67BF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FF0C65-4B7E-43C0-9E11-B7F5EA13B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7A9444-4BD1-49E0-9258-8CDCF59797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8212E-B8B1-4FFA-963E-85B758A20D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DA7960-237A-4A4C-8647-CAC10402AC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412380-B3C8-417C-BBEE-B840E0FA589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5393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7B0CC0-C9AA-4179-84E2-39DE0F8D5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5DBD2E-448A-486E-87C9-2D009EEB6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D1885-240C-4A4A-8E6C-25BF83A4BB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3A1901-D895-4AB9-88E8-19AE176B35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7186F-32AA-44DA-8160-E5A24026C8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6EE514-1E25-4B73-80B3-31420D73227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9944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FF5DF7-3B48-4B01-B8F7-30626C05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8C88C0-BBE3-472D-AC1D-7031DEBDA7E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1EFF4F-6297-4CEF-96CF-406008ABDEE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DCD6DB-CBC7-41D5-A891-A62DD83F19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95873B2-A774-4700-A9A0-96BCFFCD6A3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0568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9DBFF-1758-4EA3-A2E2-EC3E1D7C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E3A6F-33EB-4070-9ACB-EB58B57A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1D1416-FE12-4824-9424-4AFD0E7D54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9DE76D-1BD3-44C1-AB0E-A57701850A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9E4729-9E38-4D5F-82DF-8E119D845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7706DC-802D-4B2E-B8B2-E0677AA0A5B6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1035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6F725-B08F-46FC-8979-1054CC67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534DD8-B9CD-4A96-B6EA-4A6CCA00A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48D2C-2B8E-4168-97DC-43FEE6CCB6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AE4C58-6EE2-4657-9712-65F6E5CBC9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752160-666C-4EE5-AC36-61FF4406FF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515626-71E0-47B8-AF53-960EC785A3F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4836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80B6E-56AD-4375-80B4-EA545545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7CA559-8619-426C-9513-8FA6BF663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D9836D-98A0-45A5-AC0B-16D2DEC3C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B0AF53-047D-4D4B-B5A9-AF1103BB24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101F9C-E0B4-45CD-918C-82EA82A31C8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C1CB0E-CC7D-4648-B244-22E6AC2DD5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736FC9-3556-443E-AF37-F535A89EC11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9894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31760-6259-4F06-B0F5-C52C0254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D5BC79-6D71-4A43-A8C5-6AF6A636C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9BCE78-313A-4984-915C-CDD2D337E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1306BC-AFBE-41BF-B000-56FE6795B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64C902-E3BB-4A0D-9D26-8E12EFE42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8330B5-2A67-42AD-B536-A2DC4EEAD6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F19F41-CE9D-446C-9A2F-B9DEDF0334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82C06E-8AA6-4AFE-9651-0AE962BC4F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08581F-CBD3-41BF-8EFB-07C6BD90BF7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182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79BEE-9724-4BA7-BBB4-4F014BD0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DFF2E1-8A33-4143-9232-3D9E3954BF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3B163A-8ABA-4997-A0C2-5DF6530A73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08C800-9EAD-48F7-915F-F721C0F676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AED217-FBF9-4035-9740-1C7922B4651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9901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26349D-6933-44BA-A371-146F990B45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821924-C57E-4199-AEC0-645C648775D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C2ADAA-8A6B-45B1-8F9A-C4B5B2CAE2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B2BFEA-A322-45C9-9410-4C0AA7C57F5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0748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A1D0-180D-468D-B929-93D6EDD8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4F7948-BF09-413A-AB35-73F32C16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07C91A-A35C-490B-A5B3-EC14B1AAC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502961-0A03-4CF4-8117-C422F3C9CF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7D7A43-402B-47C5-9D37-D0F4D22C6F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A43A43-67C7-4F01-BFD0-686A7B0B26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68062E-8910-485E-9749-BAD55D083B1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810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B7F03-B3F2-4CCD-8681-06FC0CEC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6C61B4-1850-4311-BDBC-D29D2B325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560F57-6DDE-4B5B-B544-554913006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103084-6179-41D2-99EF-3749E99B7B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B28613-C6A5-4E1F-BAB8-C3B1A68E5C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01DBA5-FF8C-4F53-B194-705E3980C1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58455A-1114-4650-A973-7080DD681A7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6644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xmlns="" id="{49BA87F5-B632-4187-9658-70CD70E11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Fate clic per modificare il formato del testo del titolo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D41038F-108F-47E3-871B-3BACC5F8D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Fate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  <a:p>
            <a:pPr lvl="4"/>
            <a:r>
              <a:rPr lang="en-GB" altLang="en-US"/>
              <a:t>Ottavo livello struttura</a:t>
            </a:r>
          </a:p>
          <a:p>
            <a:pPr lvl="4"/>
            <a:r>
              <a:rPr lang="en-GB" altLang="en-US"/>
              <a:t>Nono livello struttura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4651880-3C32-489D-8A4B-8CA6D9D3743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D134163-27A1-412D-8545-AE0A8372A67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32C5445-0CFC-4525-9160-A6ED92CB37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AD8C97BE-0346-4138-B6A0-0487E90EEB30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xmlns="" id="{8AF2E093-6832-4487-A95E-85B964127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249238"/>
            <a:ext cx="9070975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Educazione Fisica a casa</a:t>
            </a:r>
            <a:r>
              <a:rPr lang="it-IT" altLang="en-US"/>
              <a:t/>
            </a:r>
            <a:br>
              <a:rPr lang="it-IT" altLang="en-US"/>
            </a:br>
            <a:r>
              <a:rPr lang="it-IT" altLang="en-US" sz="3200">
                <a:solidFill>
                  <a:srgbClr val="FF3333"/>
                </a:solidFill>
              </a:rPr>
              <a:t>#iorestoacasa</a:t>
            </a: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xmlns="" id="{E4DD87F7-7EF1-4D6A-AC4A-4E2B4539C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28788"/>
            <a:ext cx="7704138" cy="1223962"/>
          </a:xfrm>
          <a:prstGeom prst="wedgeRoundRectCallout">
            <a:avLst>
              <a:gd name="adj1" fmla="val -30505"/>
              <a:gd name="adj2" fmla="val 145204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4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sz="2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Benvenuti in questa nuova lezione di educazione fisica!!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24698543-C1C6-4C84-A387-FB09F812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041775"/>
            <a:ext cx="2514600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AutoShape 4">
            <a:extLst>
              <a:ext uri="{FF2B5EF4-FFF2-40B4-BE49-F238E27FC236}">
                <a16:creationId xmlns:a16="http://schemas.microsoft.com/office/drawing/2014/main" xmlns="" id="{FA9FF6EA-28C3-4EC4-B571-C8105FB93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3240088"/>
            <a:ext cx="5118100" cy="1079500"/>
          </a:xfrm>
          <a:prstGeom prst="wedgeEllipseCallout">
            <a:avLst>
              <a:gd name="adj1" fmla="val -60852"/>
              <a:gd name="adj2" fmla="val 107644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Mi chiamo Claudio,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Ti guiderò alla scoperta di questo nuovo gioco!</a:t>
            </a: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xmlns="" id="{42D9EBC5-08D5-43E1-8643-AE87E7B74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4967288"/>
            <a:ext cx="2952750" cy="1944687"/>
          </a:xfrm>
          <a:prstGeom prst="roundRect">
            <a:avLst>
              <a:gd name="adj" fmla="val 7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xmlns="" id="{503A1D4E-4AF3-49C6-A9B1-9E3B50665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7056438"/>
            <a:ext cx="8783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en-US" sz="1600" b="1"/>
              <a:t>Redattore: Prof. Marco Prenna – Docente di Educazione Fisica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xmlns="" id="{B8D39BC2-05CB-480D-B937-EFF39C27D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-144463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en-US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Riscaldiamoci insieme!! </a:t>
            </a:r>
            <a:r>
              <a:rPr lang="it-IT" altLang="en-US" sz="1600">
                <a:solidFill>
                  <a:srgbClr val="111111"/>
                </a:solidFill>
              </a:rPr>
              <a:t>Esecuzione in 8 minuti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BCCA98D-A09D-4B16-9665-B2C5FD81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935163"/>
            <a:ext cx="2343150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AutoShape 3">
            <a:extLst>
              <a:ext uri="{FF2B5EF4-FFF2-40B4-BE49-F238E27FC236}">
                <a16:creationId xmlns:a16="http://schemas.microsoft.com/office/drawing/2014/main" xmlns="" id="{8AC15DFB-68F8-454B-BCE8-679640DB1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842963"/>
            <a:ext cx="5327650" cy="1028700"/>
          </a:xfrm>
          <a:prstGeom prst="wedgeEllipseCallout">
            <a:avLst>
              <a:gd name="adj1" fmla="val -28065"/>
              <a:gd name="adj2" fmla="val 77079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Ehi! Ho sentito dire dalla mamma che avete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Una bellissima radio in casa?</a:t>
            </a:r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xmlns="" id="{6E3E0A2D-0DCB-40E2-8ADC-B8EB44399591}"/>
              </a:ext>
            </a:extLst>
          </p:cNvPr>
          <p:cNvSpPr>
            <a:spLocks noChangeArrowheads="1"/>
          </p:cNvSpPr>
          <p:nvPr/>
        </p:nvSpPr>
        <p:spPr bwMode="auto">
          <a:xfrm rot="21600000">
            <a:off x="2555875" y="2032000"/>
            <a:ext cx="6015038" cy="1511300"/>
          </a:xfrm>
          <a:prstGeom prst="wedgeEllipseCallout">
            <a:avLst>
              <a:gd name="adj1" fmla="val -56250"/>
              <a:gd name="adj2" fmla="val -3162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E' ora di prenderla e di mettervi a ballare insieme!!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Fatelo per almeno 8 minuti!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Ti aspetto!</a:t>
            </a: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xmlns="" id="{36D11825-25F6-4CA9-A052-33BE6EC91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5040313"/>
            <a:ext cx="2663825" cy="1584325"/>
          </a:xfrm>
          <a:prstGeom prst="roundRect">
            <a:avLst>
              <a:gd name="adj" fmla="val 9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>
            <a:extLst>
              <a:ext uri="{FF2B5EF4-FFF2-40B4-BE49-F238E27FC236}">
                <a16:creationId xmlns:a16="http://schemas.microsoft.com/office/drawing/2014/main" xmlns="" id="{DF5133F5-6E91-495F-A195-2C74DF089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559175"/>
            <a:ext cx="6264275" cy="3511550"/>
          </a:xfrm>
          <a:prstGeom prst="roundRect">
            <a:avLst>
              <a:gd name="adj" fmla="val 42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xmlns="" id="{0EFFFEE2-F484-4C3A-920C-46A94B2B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7199313"/>
            <a:ext cx="90725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en-US" sz="1600" b="1"/>
              <a:t>Redattore: Prof. Marco Prenna – Docente di Educazione Fisica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xmlns="" id="{88E736AA-07E2-478B-9271-3B7AF9A17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1438"/>
            <a:ext cx="9070975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en-US" b="1">
                <a:solidFill>
                  <a:srgbClr val="CC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Gioco ostacoli </a:t>
            </a:r>
            <a:r>
              <a:rPr lang="it-IT" altLang="en-US" sz="1600"/>
              <a:t>Esecuzione 20 minuti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725ADBF8-EE0B-4CE5-9B9F-7E54406A3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274763"/>
            <a:ext cx="2303462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AutoShape 3">
            <a:extLst>
              <a:ext uri="{FF2B5EF4-FFF2-40B4-BE49-F238E27FC236}">
                <a16:creationId xmlns:a16="http://schemas.microsoft.com/office/drawing/2014/main" xmlns="" id="{90800D1F-E918-41B4-868A-4FE918ED8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1058863"/>
            <a:ext cx="5327650" cy="596900"/>
          </a:xfrm>
          <a:prstGeom prst="wedgeRoundRectCallout">
            <a:avLst>
              <a:gd name="adj1" fmla="val -56060"/>
              <a:gd name="adj2" fmla="val 123880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Vi ho visti! Siete stati bravissimi!!</a:t>
            </a: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xmlns="" id="{C8DD3EE1-079C-455C-B779-64BA531FD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2232025"/>
            <a:ext cx="6335712" cy="1295400"/>
          </a:xfrm>
          <a:prstGeom prst="wedgeRoundRectCallout">
            <a:avLst>
              <a:gd name="adj1" fmla="val -52208"/>
              <a:gd name="adj2" fmla="val -57023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Ora vi chiedo gentilmente di farvi dello spazio, utilizzando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La vostra cucina o sala, spostando la roba dal centro della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stanza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xmlns="" id="{CFE65B79-7B24-47B2-B1C1-64E297D07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03688"/>
            <a:ext cx="223202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AutoShape 6">
            <a:extLst>
              <a:ext uri="{FF2B5EF4-FFF2-40B4-BE49-F238E27FC236}">
                <a16:creationId xmlns:a16="http://schemas.microsoft.com/office/drawing/2014/main" xmlns="" id="{6B5F0E0C-A96A-4245-9E56-241F46CF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3743325"/>
            <a:ext cx="6048375" cy="1223963"/>
          </a:xfrm>
          <a:prstGeom prst="roundRect">
            <a:avLst>
              <a:gd name="adj" fmla="val 130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Una volta spostato tutto quello che c'è in mezzo alla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stanza, posizionate delle sedie e/o dei secchielli 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su tutta l'area della stanza</a:t>
            </a:r>
          </a:p>
          <a:p>
            <a:pPr algn="ctr"/>
            <a:endParaRPr lang="it-IT" altLang="en-US"/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xmlns="" id="{8037380F-4848-40F7-9FC1-501A6E9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5256213"/>
            <a:ext cx="6983412" cy="1655762"/>
          </a:xfrm>
          <a:prstGeom prst="roundRect">
            <a:avLst>
              <a:gd name="adj" fmla="val 93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Una volta inserito gli oggetti nell'area, sempre utilizzando</a:t>
            </a:r>
          </a:p>
          <a:p>
            <a:pPr algn="ctr"/>
            <a:r>
              <a:rPr lang="it-IT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la musica di sottofondo proviamo a correre all'interno</a:t>
            </a:r>
          </a:p>
          <a:p>
            <a:pPr algn="ctr"/>
            <a:r>
              <a:rPr lang="it-IT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del percorso seguendo il ritmo della musica.</a:t>
            </a:r>
          </a:p>
          <a:p>
            <a:pPr algn="ctr"/>
            <a:r>
              <a:rPr lang="it-IT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Quando la musica si stoppa invece, gattoniamo </a:t>
            </a:r>
            <a:r>
              <a:rPr lang="it-IT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passando tra gli oggetti</a:t>
            </a:r>
            <a:endParaRPr lang="it-IT" alt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xmlns="" id="{7D749900-09C5-44A5-83DE-34989FEC7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7056438"/>
            <a:ext cx="8928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en-US" sz="1600" b="1"/>
              <a:t>Redattore: Prof. Marco Prenna – Docente di Educazione Fisica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63DCCA96-0469-451D-A858-91A752CC8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3338"/>
            <a:ext cx="9070975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en-US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Stretching</a:t>
            </a:r>
            <a:r>
              <a:rPr lang="it-IT" altLang="en-US"/>
              <a:t> </a:t>
            </a:r>
            <a:r>
              <a:rPr lang="it-IT" altLang="en-US" sz="1600">
                <a:solidFill>
                  <a:srgbClr val="1C1C1C"/>
                </a:solidFill>
              </a:rPr>
              <a:t>Durata:10 minuti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029122E1-9ED3-4ACD-906A-E7A703FF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84325"/>
            <a:ext cx="1603375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AutoShape 3">
            <a:extLst>
              <a:ext uri="{FF2B5EF4-FFF2-40B4-BE49-F238E27FC236}">
                <a16:creationId xmlns:a16="http://schemas.microsoft.com/office/drawing/2014/main" xmlns="" id="{C20F3FDD-2BC8-4260-B86E-0DD019793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1152525"/>
            <a:ext cx="6264275" cy="863600"/>
          </a:xfrm>
          <a:prstGeom prst="wedgeRoundRectCallout">
            <a:avLst>
              <a:gd name="adj1" fmla="val -59875"/>
              <a:gd name="adj2" fmla="val 82444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Ottimo! Stiamo facendo un bellissimo lavoro!!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xmlns="" id="{1D76747A-9BD2-4584-8177-C1B32432F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232025"/>
            <a:ext cx="5327650" cy="1223963"/>
          </a:xfrm>
          <a:prstGeom prst="roundRect">
            <a:avLst>
              <a:gd name="adj" fmla="val 130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Ora spostiamo tutte le sedie e gli ostacoli.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Lasciamo tutto lo spazio della stanza libero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 mettiamoci sdraiati a terra</a:t>
            </a:r>
          </a:p>
        </p:txBody>
      </p:sp>
      <p:sp>
        <p:nvSpPr>
          <p:cNvPr id="6149" name="AutoShape 5">
            <a:extLst>
              <a:ext uri="{FF2B5EF4-FFF2-40B4-BE49-F238E27FC236}">
                <a16:creationId xmlns:a16="http://schemas.microsoft.com/office/drawing/2014/main" xmlns="" id="{DFD0AFDC-FA57-4BBF-A37C-0FED1D7B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671888"/>
            <a:ext cx="5400675" cy="1439862"/>
          </a:xfrm>
          <a:prstGeom prst="roundRect">
            <a:avLst>
              <a:gd name="adj" fmla="val 106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Alziamo verso il soffitto, prima la gamba destra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 poi la gamba sinistra.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Teniamo le gambe su per 10 secondi ogni volta</a:t>
            </a:r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xmlns="" id="{ADB59B14-B985-4ABD-A67F-3E6F9E3C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5256213"/>
            <a:ext cx="5472113" cy="503237"/>
          </a:xfrm>
          <a:prstGeom prst="roundRect">
            <a:avLst>
              <a:gd name="adj" fmla="val 31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Ora tutte e due le gambe insieme verso il soffitto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 contiamo di nuovo fino a 10</a:t>
            </a:r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xmlns="" id="{C181C906-B6B7-4EBD-AFDD-2FDCF1D08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6022975"/>
            <a:ext cx="5400675" cy="576263"/>
          </a:xfrm>
          <a:prstGeom prst="roundRect">
            <a:avLst>
              <a:gd name="adj" fmla="val 273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Bene! Adesso alziamo anche le mani verso l'alto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 proviamo e toccarci i piedini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xmlns="" id="{BBEC3CDB-B50C-49E8-9F2C-EEA552A52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671888"/>
            <a:ext cx="3240088" cy="3024187"/>
          </a:xfrm>
          <a:prstGeom prst="roundRect">
            <a:avLst>
              <a:gd name="adj" fmla="val 51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xmlns="" id="{C93FC8F1-A77F-4BC7-8063-E45C9115E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7056438"/>
            <a:ext cx="8928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en-US" sz="1600" b="1"/>
              <a:t>Redattore: Prof. Marco Prenna – Docente di Educazione Fisica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xmlns="" id="{8FD06C61-EA8A-4B62-B216-F1829233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736600"/>
            <a:ext cx="161766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AutoShape 2">
            <a:extLst>
              <a:ext uri="{FF2B5EF4-FFF2-40B4-BE49-F238E27FC236}">
                <a16:creationId xmlns:a16="http://schemas.microsoft.com/office/drawing/2014/main" xmlns="" id="{68F5C2E9-A7AD-4E43-98EB-0D83BE1C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215900"/>
            <a:ext cx="6480175" cy="720725"/>
          </a:xfrm>
          <a:prstGeom prst="wedgeRoundRectCallout">
            <a:avLst>
              <a:gd name="adj1" fmla="val -57264"/>
              <a:gd name="adj2" fmla="val 97023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Stiamo facendo un ottimo lavoro! 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Abbiamo quasi terminato!</a:t>
            </a:r>
          </a:p>
        </p:txBody>
      </p:sp>
      <p:sp>
        <p:nvSpPr>
          <p:cNvPr id="7171" name="AutoShape 3">
            <a:extLst>
              <a:ext uri="{FF2B5EF4-FFF2-40B4-BE49-F238E27FC236}">
                <a16:creationId xmlns:a16="http://schemas.microsoft.com/office/drawing/2014/main" xmlns="" id="{80E83F60-1381-43B3-A09C-E6C0A3A8E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1152525"/>
            <a:ext cx="6191250" cy="1511300"/>
          </a:xfrm>
          <a:prstGeom prst="roundRect">
            <a:avLst>
              <a:gd name="adj" fmla="val 102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Ora ci posizioniamo a gattoni e portiamo i glutei verso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le caviglie e ci stiriamo bene, tenendo le mani distese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sul pavimento</a:t>
            </a: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xmlns="" id="{0CAD0383-7B36-4627-BC50-FA369F0FA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735263"/>
            <a:ext cx="6480175" cy="3887787"/>
          </a:xfrm>
          <a:prstGeom prst="roundRect">
            <a:avLst>
              <a:gd name="adj" fmla="val 3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5">
            <a:extLst>
              <a:ext uri="{FF2B5EF4-FFF2-40B4-BE49-F238E27FC236}">
                <a16:creationId xmlns:a16="http://schemas.microsoft.com/office/drawing/2014/main" xmlns="" id="{7EC408DF-7CF3-4426-8D07-15AE759E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3168650"/>
            <a:ext cx="2447925" cy="1295400"/>
          </a:xfrm>
          <a:prstGeom prst="roundRect">
            <a:avLst>
              <a:gd name="adj" fmla="val 120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Teniamo la posizione 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Per 40 secondi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xmlns="" id="{B83722DD-3991-4CE1-AD59-F7E09F9E7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7056438"/>
            <a:ext cx="89281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en-US" sz="1600" b="1"/>
              <a:t>Redattore: Prof. Marco Prenna – Docente di Educazione Fisica</a:t>
            </a: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xmlns="" id="{7836E15C-F765-40CA-8AA5-AF4F381B2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4895850"/>
            <a:ext cx="2303463" cy="1511300"/>
          </a:xfrm>
          <a:prstGeom prst="roundRect">
            <a:avLst>
              <a:gd name="adj" fmla="val 102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Ripetiamo l'esercizio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 volte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>
            <a:extLst>
              <a:ext uri="{FF2B5EF4-FFF2-40B4-BE49-F238E27FC236}">
                <a16:creationId xmlns:a16="http://schemas.microsoft.com/office/drawing/2014/main" xmlns="" id="{288737D1-F22F-4C22-9E83-198EC8D4E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360363"/>
            <a:ext cx="7272338" cy="1079500"/>
          </a:xfrm>
          <a:prstGeom prst="roundRect">
            <a:avLst>
              <a:gd name="adj" fmla="val 144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Ora ci mettiamo seduti, prendiamo i piedini, li avviciniamo e 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proviamo a fare una bella farfallina.</a:t>
            </a:r>
          </a:p>
          <a:p>
            <a:pPr algn="ctr"/>
            <a:r>
              <a:rPr lang="it-IT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Lo facciamo per 2 minuti di fila</a:t>
            </a:r>
          </a:p>
        </p:txBody>
      </p:sp>
      <p:sp>
        <p:nvSpPr>
          <p:cNvPr id="8194" name="AutoShape 2">
            <a:extLst>
              <a:ext uri="{FF2B5EF4-FFF2-40B4-BE49-F238E27FC236}">
                <a16:creationId xmlns:a16="http://schemas.microsoft.com/office/drawing/2014/main" xmlns="" id="{111C0DDC-7426-4FDD-82D2-516B815F1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2016125"/>
            <a:ext cx="7559675" cy="4679950"/>
          </a:xfrm>
          <a:prstGeom prst="roundRect">
            <a:avLst>
              <a:gd name="adj" fmla="val 3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AutoShape 3">
            <a:extLst>
              <a:ext uri="{FF2B5EF4-FFF2-40B4-BE49-F238E27FC236}">
                <a16:creationId xmlns:a16="http://schemas.microsoft.com/office/drawing/2014/main" xmlns="" id="{1C9C935A-BCC5-4157-95F4-4DC934EDD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2016125"/>
            <a:ext cx="3095625" cy="2663825"/>
          </a:xfrm>
          <a:prstGeom prst="roundRect">
            <a:avLst>
              <a:gd name="adj" fmla="val 56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3DE055E6-75E6-4C04-A3E9-00861781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31775"/>
            <a:ext cx="1760537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xmlns="" id="{E524038C-F75E-4FE4-A0AD-D74E6C0E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983413"/>
            <a:ext cx="90725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en-US" sz="1600" b="1"/>
              <a:t>Redattore: Prof. Marco Prenna – Docente di Educazione Fisica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xmlns="" id="{93E2EE9F-66EA-4264-921D-B6702C52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952500"/>
            <a:ext cx="2192337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AutoShape 2">
            <a:extLst>
              <a:ext uri="{FF2B5EF4-FFF2-40B4-BE49-F238E27FC236}">
                <a16:creationId xmlns:a16="http://schemas.microsoft.com/office/drawing/2014/main" xmlns="" id="{D7A79DDF-F75D-4A9B-B9E7-9149DCE04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144463"/>
            <a:ext cx="5832475" cy="936625"/>
          </a:xfrm>
          <a:prstGeom prst="wedgeRoundRectCallout">
            <a:avLst>
              <a:gd name="adj1" fmla="val -59356"/>
              <a:gd name="adj2" fmla="val 75528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Bravissimi!!</a:t>
            </a:r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xmlns="" id="{865DE068-687C-4BD1-A44C-33C6F83E1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1728788"/>
            <a:ext cx="7415212" cy="1655762"/>
          </a:xfrm>
          <a:prstGeom prst="wedgeRoundRectCallout">
            <a:avLst>
              <a:gd name="adj1" fmla="val -51384"/>
              <a:gd name="adj2" fmla="val -68819"/>
              <a:gd name="adj3" fmla="val 16667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Abbiamo finalmente completato la nostra lezione!!</a:t>
            </a:r>
          </a:p>
          <a:p>
            <a:pPr algn="ctr"/>
            <a:endParaRPr lang="it-IT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A31606A3-AD5C-4B8C-B205-80976A81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2663825"/>
            <a:ext cx="812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AutoShape 5">
            <a:extLst>
              <a:ext uri="{FF2B5EF4-FFF2-40B4-BE49-F238E27FC236}">
                <a16:creationId xmlns:a16="http://schemas.microsoft.com/office/drawing/2014/main" xmlns="" id="{2B59D5C6-7B46-422B-985A-57FE3993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3600450"/>
            <a:ext cx="6840537" cy="3311525"/>
          </a:xfrm>
          <a:prstGeom prst="roundRect">
            <a:avLst>
              <a:gd name="adj" fmla="val 46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xmlns="" id="{2C562D65-F224-4196-9CA9-1E2307125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7127875"/>
            <a:ext cx="90725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en-US" sz="1600" b="1"/>
              <a:t>Redattore: Prof. Marco Prenna – Docente di Educazione Fisica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415</Words>
  <Application>Microsoft Office PowerPoint</Application>
  <PresentationFormat>Personalizzato</PresentationFormat>
  <Paragraphs>62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Office Theme</vt:lpstr>
      <vt:lpstr>Educazione Fisica a casa #iorestoacasa</vt:lpstr>
      <vt:lpstr>Riscaldiamoci insieme!! Esecuzione in 8 minuti</vt:lpstr>
      <vt:lpstr>Gioco ostacoli Esecuzione 20 minuti</vt:lpstr>
      <vt:lpstr>Stretching Durata:10 minuti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Educazione Fisica a casa #iorestoacasa</dc:title>
  <dc:creator>Shar Italia A.S.D.</dc:creator>
  <cp:lastModifiedBy>olivac@outlook.it</cp:lastModifiedBy>
  <cp:revision>4</cp:revision>
  <cp:lastPrinted>1601-01-01T00:00:00Z</cp:lastPrinted>
  <dcterms:created xsi:type="dcterms:W3CDTF">2020-03-17T11:03:43Z</dcterms:created>
  <dcterms:modified xsi:type="dcterms:W3CDTF">2020-03-18T14:16:12Z</dcterms:modified>
</cp:coreProperties>
</file>