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7238A-BA71-428C-AE8F-D2F8FAA39B98}" v="14" dt="2020-03-27T09:28:28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capasso" userId="ed5e42ebbf7d6762" providerId="LiveId" clId="{C017238A-BA71-428C-AE8F-D2F8FAA39B98}"/>
    <pc:docChg chg="modSld">
      <pc:chgData name="alessandro capasso" userId="ed5e42ebbf7d6762" providerId="LiveId" clId="{C017238A-BA71-428C-AE8F-D2F8FAA39B98}" dt="2020-03-27T09:28:28.353" v="13"/>
      <pc:docMkLst>
        <pc:docMk/>
      </pc:docMkLst>
      <pc:sldChg chg="addSp delSp modSp modTransition modAnim">
        <pc:chgData name="alessandro capasso" userId="ed5e42ebbf7d6762" providerId="LiveId" clId="{C017238A-BA71-428C-AE8F-D2F8FAA39B98}" dt="2020-03-27T09:28:28.353" v="13"/>
        <pc:sldMkLst>
          <pc:docMk/>
          <pc:sldMk cId="1474425468" sldId="257"/>
        </pc:sldMkLst>
        <pc:picChg chg="add del mod">
          <ac:chgData name="alessandro capasso" userId="ed5e42ebbf7d6762" providerId="LiveId" clId="{C017238A-BA71-428C-AE8F-D2F8FAA39B98}" dt="2020-03-26T10:59:12.622" v="2"/>
          <ac:picMkLst>
            <pc:docMk/>
            <pc:sldMk cId="1474425468" sldId="257"/>
            <ac:picMk id="4" creationId="{8D8480B0-6EC9-40DB-A045-2D7844975744}"/>
          </ac:picMkLst>
        </pc:picChg>
        <pc:picChg chg="add mod">
          <ac:chgData name="alessandro capasso" userId="ed5e42ebbf7d6762" providerId="LiveId" clId="{C017238A-BA71-428C-AE8F-D2F8FAA39B98}" dt="2020-03-27T09:26:46.748" v="11"/>
          <ac:picMkLst>
            <pc:docMk/>
            <pc:sldMk cId="1474425468" sldId="257"/>
            <ac:picMk id="4" creationId="{C25BA787-F823-4F39-968F-8870880C2CE8}"/>
          </ac:picMkLst>
        </pc:picChg>
        <pc:picChg chg="add mod">
          <ac:chgData name="alessandro capasso" userId="ed5e42ebbf7d6762" providerId="LiveId" clId="{C017238A-BA71-428C-AE8F-D2F8FAA39B98}" dt="2020-03-27T09:28:28.353" v="13"/>
          <ac:picMkLst>
            <pc:docMk/>
            <pc:sldMk cId="1474425468" sldId="257"/>
            <ac:picMk id="5" creationId="{C45AE524-A302-4506-9E17-1DA52A6B3D27}"/>
          </ac:picMkLst>
        </pc:picChg>
      </pc:sldChg>
      <pc:sldChg chg="addSp delSp modSp modTransition modAnim">
        <pc:chgData name="alessandro capasso" userId="ed5e42ebbf7d6762" providerId="LiveId" clId="{C017238A-BA71-428C-AE8F-D2F8FAA39B98}" dt="2020-03-27T09:28:28.353" v="13"/>
        <pc:sldMkLst>
          <pc:docMk/>
          <pc:sldMk cId="1737433122" sldId="258"/>
        </pc:sldMkLst>
        <pc:picChg chg="add mod">
          <ac:chgData name="alessandro capasso" userId="ed5e42ebbf7d6762" providerId="LiveId" clId="{C017238A-BA71-428C-AE8F-D2F8FAA39B98}" dt="2020-03-27T09:26:46.748" v="11"/>
          <ac:picMkLst>
            <pc:docMk/>
            <pc:sldMk cId="1737433122" sldId="258"/>
            <ac:picMk id="3" creationId="{71BBA785-801D-41E1-9EE0-93CA1B86B105}"/>
          </ac:picMkLst>
        </pc:picChg>
        <pc:picChg chg="add del mod">
          <ac:chgData name="alessandro capasso" userId="ed5e42ebbf7d6762" providerId="LiveId" clId="{C017238A-BA71-428C-AE8F-D2F8FAA39B98}" dt="2020-03-26T11:00:03.592" v="9"/>
          <ac:picMkLst>
            <pc:docMk/>
            <pc:sldMk cId="1737433122" sldId="258"/>
            <ac:picMk id="3" creationId="{E8513F00-94F1-4CDC-98D3-2EE596955E04}"/>
          </ac:picMkLst>
        </pc:picChg>
        <pc:picChg chg="add mod">
          <ac:chgData name="alessandro capasso" userId="ed5e42ebbf7d6762" providerId="LiveId" clId="{C017238A-BA71-428C-AE8F-D2F8FAA39B98}" dt="2020-03-27T09:28:28.353" v="13"/>
          <ac:picMkLst>
            <pc:docMk/>
            <pc:sldMk cId="1737433122" sldId="258"/>
            <ac:picMk id="4" creationId="{97EE033B-8247-4EE5-AF98-8D76C3EF7CB3}"/>
          </ac:picMkLst>
        </pc:picChg>
      </pc:sldChg>
      <pc:sldChg chg="addSp delSp modSp modTransition modAnim">
        <pc:chgData name="alessandro capasso" userId="ed5e42ebbf7d6762" providerId="LiveId" clId="{C017238A-BA71-428C-AE8F-D2F8FAA39B98}" dt="2020-03-27T09:28:28.353" v="13"/>
        <pc:sldMkLst>
          <pc:docMk/>
          <pc:sldMk cId="2798043021" sldId="259"/>
        </pc:sldMkLst>
        <pc:picChg chg="add mod">
          <ac:chgData name="alessandro capasso" userId="ed5e42ebbf7d6762" providerId="LiveId" clId="{C017238A-BA71-428C-AE8F-D2F8FAA39B98}" dt="2020-03-27T09:26:46.748" v="11"/>
          <ac:picMkLst>
            <pc:docMk/>
            <pc:sldMk cId="2798043021" sldId="259"/>
            <ac:picMk id="4" creationId="{5DE86F77-2BB6-4E0B-BC27-BC3B087DD50C}"/>
          </ac:picMkLst>
        </pc:picChg>
        <pc:picChg chg="add del mod">
          <ac:chgData name="alessandro capasso" userId="ed5e42ebbf7d6762" providerId="LiveId" clId="{C017238A-BA71-428C-AE8F-D2F8FAA39B98}" dt="2020-03-26T10:59:30.154" v="4"/>
          <ac:picMkLst>
            <pc:docMk/>
            <pc:sldMk cId="2798043021" sldId="259"/>
            <ac:picMk id="4" creationId="{94AA20D6-08D6-40F8-9261-8FDF1D210499}"/>
          </ac:picMkLst>
        </pc:picChg>
        <pc:picChg chg="add mod">
          <ac:chgData name="alessandro capasso" userId="ed5e42ebbf7d6762" providerId="LiveId" clId="{C017238A-BA71-428C-AE8F-D2F8FAA39B98}" dt="2020-03-27T09:28:28.353" v="13"/>
          <ac:picMkLst>
            <pc:docMk/>
            <pc:sldMk cId="2798043021" sldId="259"/>
            <ac:picMk id="5" creationId="{DEFEC5DB-FD56-4456-B443-A89FC8B0BA8C}"/>
          </ac:picMkLst>
        </pc:picChg>
      </pc:sldChg>
      <pc:sldChg chg="addSp delSp modSp modTransition modAnim">
        <pc:chgData name="alessandro capasso" userId="ed5e42ebbf7d6762" providerId="LiveId" clId="{C017238A-BA71-428C-AE8F-D2F8FAA39B98}" dt="2020-03-27T09:28:28.353" v="13"/>
        <pc:sldMkLst>
          <pc:docMk/>
          <pc:sldMk cId="2223168490" sldId="260"/>
        </pc:sldMkLst>
        <pc:picChg chg="add del mod">
          <ac:chgData name="alessandro capasso" userId="ed5e42ebbf7d6762" providerId="LiveId" clId="{C017238A-BA71-428C-AE8F-D2F8FAA39B98}" dt="2020-03-26T10:59:33.661" v="5"/>
          <ac:picMkLst>
            <pc:docMk/>
            <pc:sldMk cId="2223168490" sldId="260"/>
            <ac:picMk id="3" creationId="{7868C15D-FCCF-4403-89D0-C090EB4B3FA0}"/>
          </ac:picMkLst>
        </pc:picChg>
        <pc:picChg chg="add mod">
          <ac:chgData name="alessandro capasso" userId="ed5e42ebbf7d6762" providerId="LiveId" clId="{C017238A-BA71-428C-AE8F-D2F8FAA39B98}" dt="2020-03-27T09:26:46.748" v="11"/>
          <ac:picMkLst>
            <pc:docMk/>
            <pc:sldMk cId="2223168490" sldId="260"/>
            <ac:picMk id="3" creationId="{E16BF00C-BE9B-46E0-8C73-A837B8EFD1A2}"/>
          </ac:picMkLst>
        </pc:picChg>
        <pc:picChg chg="add mod">
          <ac:chgData name="alessandro capasso" userId="ed5e42ebbf7d6762" providerId="LiveId" clId="{C017238A-BA71-428C-AE8F-D2F8FAA39B98}" dt="2020-03-27T09:28:28.353" v="13"/>
          <ac:picMkLst>
            <pc:docMk/>
            <pc:sldMk cId="2223168490" sldId="260"/>
            <ac:picMk id="4" creationId="{7ECF3CFA-2F55-4C94-B9AF-8159959E41FF}"/>
          </ac:picMkLst>
        </pc:picChg>
      </pc:sldChg>
      <pc:sldChg chg="addSp delSp modSp modTransition modAnim">
        <pc:chgData name="alessandro capasso" userId="ed5e42ebbf7d6762" providerId="LiveId" clId="{C017238A-BA71-428C-AE8F-D2F8FAA39B98}" dt="2020-03-27T09:28:28.353" v="13"/>
        <pc:sldMkLst>
          <pc:docMk/>
          <pc:sldMk cId="2934990070" sldId="261"/>
        </pc:sldMkLst>
        <pc:picChg chg="add del mod">
          <ac:chgData name="alessandro capasso" userId="ed5e42ebbf7d6762" providerId="LiveId" clId="{C017238A-BA71-428C-AE8F-D2F8FAA39B98}" dt="2020-03-26T10:59:36.720" v="6"/>
          <ac:picMkLst>
            <pc:docMk/>
            <pc:sldMk cId="2934990070" sldId="261"/>
            <ac:picMk id="3" creationId="{1B4E6DEA-71C4-4EE3-8AEF-CFC9C8EC69D4}"/>
          </ac:picMkLst>
        </pc:picChg>
        <pc:picChg chg="add mod">
          <ac:chgData name="alessandro capasso" userId="ed5e42ebbf7d6762" providerId="LiveId" clId="{C017238A-BA71-428C-AE8F-D2F8FAA39B98}" dt="2020-03-27T09:26:46.748" v="11"/>
          <ac:picMkLst>
            <pc:docMk/>
            <pc:sldMk cId="2934990070" sldId="261"/>
            <ac:picMk id="3" creationId="{43A442AB-CBC1-4278-84E8-99A0204E6383}"/>
          </ac:picMkLst>
        </pc:picChg>
        <pc:picChg chg="add mod">
          <ac:chgData name="alessandro capasso" userId="ed5e42ebbf7d6762" providerId="LiveId" clId="{C017238A-BA71-428C-AE8F-D2F8FAA39B98}" dt="2020-03-27T09:28:28.353" v="13"/>
          <ac:picMkLst>
            <pc:docMk/>
            <pc:sldMk cId="2934990070" sldId="261"/>
            <ac:picMk id="4" creationId="{15D36084-931E-47D3-A757-5A3C3E346304}"/>
          </ac:picMkLst>
        </pc:picChg>
      </pc:sldChg>
      <pc:sldChg chg="addSp delSp modSp modTransition modAnim">
        <pc:chgData name="alessandro capasso" userId="ed5e42ebbf7d6762" providerId="LiveId" clId="{C017238A-BA71-428C-AE8F-D2F8FAA39B98}" dt="2020-03-27T09:28:28.353" v="13"/>
        <pc:sldMkLst>
          <pc:docMk/>
          <pc:sldMk cId="0" sldId="262"/>
        </pc:sldMkLst>
        <pc:picChg chg="add del mod">
          <ac:chgData name="alessandro capasso" userId="ed5e42ebbf7d6762" providerId="LiveId" clId="{C017238A-BA71-428C-AE8F-D2F8FAA39B98}" dt="2020-03-26T10:59:05.515" v="1"/>
          <ac:picMkLst>
            <pc:docMk/>
            <pc:sldMk cId="0" sldId="262"/>
            <ac:picMk id="2" creationId="{6FEDA7AF-C5B4-42ED-AD76-F0CD359C4C9C}"/>
          </ac:picMkLst>
        </pc:picChg>
        <pc:picChg chg="add mod">
          <ac:chgData name="alessandro capasso" userId="ed5e42ebbf7d6762" providerId="LiveId" clId="{C017238A-BA71-428C-AE8F-D2F8FAA39B98}" dt="2020-03-27T09:26:46.748" v="11"/>
          <ac:picMkLst>
            <pc:docMk/>
            <pc:sldMk cId="0" sldId="262"/>
            <ac:picMk id="2" creationId="{D8DFA713-D049-4E44-AA95-EA96B6AF2E3C}"/>
          </ac:picMkLst>
        </pc:picChg>
        <pc:picChg chg="add del mod">
          <ac:chgData name="alessandro capasso" userId="ed5e42ebbf7d6762" providerId="LiveId" clId="{C017238A-BA71-428C-AE8F-D2F8FAA39B98}" dt="2020-03-27T09:28:28.353" v="13"/>
          <ac:picMkLst>
            <pc:docMk/>
            <pc:sldMk cId="0" sldId="262"/>
            <ac:picMk id="3" creationId="{46FAD559-C99B-47E8-BA91-5F30363340AE}"/>
          </ac:picMkLst>
        </pc:picChg>
        <pc:picChg chg="add mod">
          <ac:chgData name="alessandro capasso" userId="ed5e42ebbf7d6762" providerId="LiveId" clId="{C017238A-BA71-428C-AE8F-D2F8FAA39B98}" dt="2020-03-27T09:28:28.353" v="13"/>
          <ac:picMkLst>
            <pc:docMk/>
            <pc:sldMk cId="0" sldId="262"/>
            <ac:picMk id="4" creationId="{AECDCCC9-A010-4A78-A463-BDFCDA95DE5F}"/>
          </ac:picMkLst>
        </pc:picChg>
      </pc:sldChg>
      <pc:sldChg chg="addSp delSp modSp modTransition modAnim">
        <pc:chgData name="alessandro capasso" userId="ed5e42ebbf7d6762" providerId="LiveId" clId="{C017238A-BA71-428C-AE8F-D2F8FAA39B98}" dt="2020-03-27T09:28:28.353" v="13"/>
        <pc:sldMkLst>
          <pc:docMk/>
          <pc:sldMk cId="0" sldId="263"/>
        </pc:sldMkLst>
        <pc:picChg chg="add del mod">
          <ac:chgData name="alessandro capasso" userId="ed5e42ebbf7d6762" providerId="LiveId" clId="{C017238A-BA71-428C-AE8F-D2F8FAA39B98}" dt="2020-03-26T10:59:43.758" v="8"/>
          <ac:picMkLst>
            <pc:docMk/>
            <pc:sldMk cId="0" sldId="263"/>
            <ac:picMk id="2" creationId="{DA993F1D-D235-4848-8C7E-0135F659DF27}"/>
          </ac:picMkLst>
        </pc:picChg>
        <pc:picChg chg="add mod">
          <ac:chgData name="alessandro capasso" userId="ed5e42ebbf7d6762" providerId="LiveId" clId="{C017238A-BA71-428C-AE8F-D2F8FAA39B98}" dt="2020-03-27T09:26:46.748" v="11"/>
          <ac:picMkLst>
            <pc:docMk/>
            <pc:sldMk cId="0" sldId="263"/>
            <ac:picMk id="2" creationId="{E6378D6E-F133-4CC2-9750-D891A19CB8EA}"/>
          </ac:picMkLst>
        </pc:picChg>
        <pc:picChg chg="add mod">
          <ac:chgData name="alessandro capasso" userId="ed5e42ebbf7d6762" providerId="LiveId" clId="{C017238A-BA71-428C-AE8F-D2F8FAA39B98}" dt="2020-03-27T09:28:28.353" v="13"/>
          <ac:picMkLst>
            <pc:docMk/>
            <pc:sldMk cId="0" sldId="263"/>
            <ac:picMk id="3" creationId="{C61BD716-1BB5-4629-9D64-7E621ECD2E96}"/>
          </ac:picMkLst>
        </pc:picChg>
      </pc:sldChg>
      <pc:sldChg chg="addSp delSp modSp modTransition modAnim">
        <pc:chgData name="alessandro capasso" userId="ed5e42ebbf7d6762" providerId="LiveId" clId="{C017238A-BA71-428C-AE8F-D2F8FAA39B98}" dt="2020-03-27T09:28:28.353" v="13"/>
        <pc:sldMkLst>
          <pc:docMk/>
          <pc:sldMk cId="3119275635" sldId="264"/>
        </pc:sldMkLst>
        <pc:picChg chg="add del mod">
          <ac:chgData name="alessandro capasso" userId="ed5e42ebbf7d6762" providerId="LiveId" clId="{C017238A-BA71-428C-AE8F-D2F8FAA39B98}" dt="2020-03-26T10:59:39.774" v="7"/>
          <ac:picMkLst>
            <pc:docMk/>
            <pc:sldMk cId="3119275635" sldId="264"/>
            <ac:picMk id="3" creationId="{493D4138-86FE-4ED4-9830-D788CD3241D5}"/>
          </ac:picMkLst>
        </pc:picChg>
        <pc:picChg chg="add mod">
          <ac:chgData name="alessandro capasso" userId="ed5e42ebbf7d6762" providerId="LiveId" clId="{C017238A-BA71-428C-AE8F-D2F8FAA39B98}" dt="2020-03-27T09:26:46.748" v="11"/>
          <ac:picMkLst>
            <pc:docMk/>
            <pc:sldMk cId="3119275635" sldId="264"/>
            <ac:picMk id="3" creationId="{C3272295-A23A-4A59-B744-05A83344A1E0}"/>
          </ac:picMkLst>
        </pc:picChg>
        <pc:picChg chg="add mod">
          <ac:chgData name="alessandro capasso" userId="ed5e42ebbf7d6762" providerId="LiveId" clId="{C017238A-BA71-428C-AE8F-D2F8FAA39B98}" dt="2020-03-27T09:28:28.353" v="13"/>
          <ac:picMkLst>
            <pc:docMk/>
            <pc:sldMk cId="3119275635" sldId="264"/>
            <ac:picMk id="9" creationId="{53EF0439-CD63-40C7-8090-3FFDF83791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997E7-F1EE-4AC4-B230-6BD8B93BE634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6CAA0-9CD6-4108-967E-81F6B13EE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24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7F29D6-4E98-4CFD-95DB-9DD3646C285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DB7689-8EEF-41D5-8504-1D8CD8E29B42}" type="slidenum">
              <a:rPr lang="it-IT" altLang="en-US"/>
              <a:pPr/>
              <a:t>1</a:t>
            </a:fld>
            <a:endParaRPr lang="it-IT" altLang="en-US"/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id="{7180762F-E36E-4F7C-9B0F-134043B1F5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44E99F8-3F7C-4F7B-87AF-4E2E547E87B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0BD8AF-142F-4A93-B0CE-F426D08C56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092047-FA3B-44C1-9C6C-F1578FFE949E}" type="slidenum">
              <a:rPr lang="it-IT" altLang="en-US"/>
              <a:pPr/>
              <a:t>8</a:t>
            </a:fld>
            <a:endParaRPr lang="it-IT" altLang="en-US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EBBF4D61-941F-4414-9E3D-9D669F37EBD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1579DC4-EB34-464F-BB5D-2CC2798B6B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1F850-C845-4434-B865-F2026C532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C3F2E55-0383-486D-AA54-22DE76CB0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D8C9AC-81B4-42E4-B232-C7E3B6D8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3775-6B00-4132-8CE2-A5B92B86D9E4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8D9DF2-2A6C-4BE7-B725-29F601C9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3807F7-9B0F-4B78-B8C9-EAE6691B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835-4441-4055-9698-91E7665F52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39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92034B-0BC0-4F99-A0A7-473048D3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9D6B53-20A6-4900-8F76-272C826EE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7A134D-45FB-4714-9DF8-5B19F29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3775-6B00-4132-8CE2-A5B92B86D9E4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2F161C-07DB-4874-BE8B-D8DAF92B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886009-944D-40C6-8C48-6FF76472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835-4441-4055-9698-91E7665F52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03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CC775FC-78F4-4670-BAA9-464441082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E0A771A-8F4C-43A8-A8D2-71C4BA3A5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71B3F-88F5-4CD8-B3D9-AC8F7C9E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3775-6B00-4132-8CE2-A5B92B86D9E4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1868BB-C138-4195-BB76-780EE12B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4006E8-47C6-40EA-A660-0E871662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835-4441-4055-9698-91E7665F52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05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F5DF7-3B48-4B01-B8F7-30626C05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C88C0-BBE3-472D-AC1D-7031DEBDA7E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EFF4F-6297-4CEF-96CF-406008ABDEE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CD6DB-CBC7-41D5-A891-A62DD83F19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fld id="{A95873B2-A774-4700-A9A0-96BCFFCD6A3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1214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37011E-7F41-439F-8162-DDAE88AA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729DAC-15C8-488E-B665-F8B999022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2A211E-DB70-4842-AC27-293B5775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3775-6B00-4132-8CE2-A5B92B86D9E4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8DBDFD-97D1-4380-BA10-628B9428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8FD09F-93AF-4D35-8067-561E7647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835-4441-4055-9698-91E7665F52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32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2550E5-489E-4F9A-8978-9553F853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63003F-137B-4120-BAFD-587B6AF8C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923252-8981-46F8-9645-B54396D37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3775-6B00-4132-8CE2-A5B92B86D9E4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05392A-2771-4886-8334-AF38460A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2A2403-6C04-401E-B79B-F7943D60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835-4441-4055-9698-91E7665F52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98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83F71D-A3B6-4FCF-BDE6-12EF395A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5C7ED1-7BE4-4AAC-9C33-7B3BAFDCA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C0D42C-2729-4DF1-B575-217CACD9F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FC3FCE-DDAC-47BA-8162-DC5914E0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3775-6B00-4132-8CE2-A5B92B86D9E4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86FE9E-BCF4-491E-9ADB-4E465DE9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B98A42-3DFF-4AAA-896E-1AEF9294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835-4441-4055-9698-91E7665F52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88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BE35BB-3136-4159-9114-1FF39364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C46DC4-7074-4050-B09F-99A7902D8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C3EEAA-5A20-4AD1-AF55-FD2038FE0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E78F228-7E38-46FC-9F27-1EFF483CC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DF55C1-66D8-4935-B351-9ACF5756A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5216181-3198-4E1B-BE7F-A719FB69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3775-6B00-4132-8CE2-A5B92B86D9E4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0587366-9BC3-45BC-9F12-9D772D0D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AA2D164-277A-4D71-B70E-6FC53325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835-4441-4055-9698-91E7665F52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25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841248-D6F2-4AAB-AEC8-B1F918AD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1CD799-129B-499D-9E3E-E83B11C9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3775-6B00-4132-8CE2-A5B92B86D9E4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8C011A-C8DC-407D-82F9-67A8A358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5712B33-597C-4198-8318-C5BCDA94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835-4441-4055-9698-91E7665F52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78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4AD181D-C862-4F95-8C7C-9C71E659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3775-6B00-4132-8CE2-A5B92B86D9E4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0BC762-8ECE-49C9-9F45-825E1657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DD344E-EF23-4493-8E78-359BA1CD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835-4441-4055-9698-91E7665F52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02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DAC6F5-A344-48B5-A784-213BD1DF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F0D44A-CDB6-46F2-8A23-1766E6C9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DCDA7F-C7AC-4813-89A7-9B618A08A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710D49-C502-4434-B70E-FAF52ED5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3775-6B00-4132-8CE2-A5B92B86D9E4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546C5E-0F59-42D8-89BA-069BA86E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717BAB-97A5-465B-89C4-9A78F31F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835-4441-4055-9698-91E7665F52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46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3CC559-5FA2-49A3-BB5A-E6A2658C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863A6C5-DE9D-45D7-9192-9139D822E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EB2343-1829-48C6-8C34-1C1723F29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6EAE76-D672-4439-A30A-72137383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3775-6B00-4132-8CE2-A5B92B86D9E4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4CDFA5-2D70-4011-9F04-C2B3746F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C496AF-443A-4B1A-9309-13069770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835-4441-4055-9698-91E7665F52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41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619AE0-568B-476D-A848-BC42FCC8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238F86-C5A4-4217-A071-C2CAF7C0C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FDE4EF-75FE-479C-8273-54C620754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B3775-6B00-4132-8CE2-A5B92B86D9E4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F69843-B23B-4041-884A-573908D21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F1FB83-84F1-4BA1-8C8F-E6B0D6301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C835-4441-4055-9698-91E7665F52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35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4.gif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8AF2E093-6832-4487-A95E-85B964127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1103" y="226105"/>
            <a:ext cx="8229024" cy="1144920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it-IT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Educazione Fisica a casa</a:t>
            </a:r>
            <a:br>
              <a:rPr lang="it-IT" altLang="en-US"/>
            </a:br>
            <a:r>
              <a:rPr lang="it-IT" altLang="en-US" sz="2903">
                <a:solidFill>
                  <a:srgbClr val="FF3333"/>
                </a:solidFill>
              </a:rPr>
              <a:t>#iorestoacasa</a:t>
            </a:r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E4DD87F7-7EF1-4D6A-AC4A-4E2B4539C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684" y="1568326"/>
            <a:ext cx="6989054" cy="1110356"/>
          </a:xfrm>
          <a:prstGeom prst="wedgeRoundRectCallout">
            <a:avLst>
              <a:gd name="adj1" fmla="val -30505"/>
              <a:gd name="adj2" fmla="val 145204"/>
              <a:gd name="adj3" fmla="val 16667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8426" rIns="81646" bIns="40823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sz="1996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Benvenuti in questa nuova lezione di educazione fisica!!</a:t>
            </a:r>
          </a:p>
        </p:txBody>
      </p:sp>
      <p:sp>
        <p:nvSpPr>
          <p:cNvPr id="3077" name="AutoShape 5">
            <a:extLst>
              <a:ext uri="{FF2B5EF4-FFF2-40B4-BE49-F238E27FC236}">
                <a16:creationId xmlns:a16="http://schemas.microsoft.com/office/drawing/2014/main" id="{42D9EBC5-08D5-43E1-8643-AE87E7B74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84065"/>
            <a:ext cx="2678681" cy="1764185"/>
          </a:xfrm>
          <a:prstGeom prst="roundRect">
            <a:avLst>
              <a:gd name="adj" fmla="val 79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503A1D4E-4AF3-49C6-A9B1-9E3B50665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963" y="6401473"/>
            <a:ext cx="7968357" cy="29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3625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it-IT" altLang="en-US" sz="1452" b="1" dirty="0"/>
              <a:t>Redattore: Prof. Alessandro Capasso– Docente di Educazione Fisica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76DB88F-2A2B-44E7-99C4-556E467E4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3" b="-1"/>
          <a:stretch/>
        </p:blipFill>
        <p:spPr bwMode="auto">
          <a:xfrm>
            <a:off x="1916680" y="3754480"/>
            <a:ext cx="2352975" cy="267867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ECDCCC9-A010-4A78-A463-BDFCDA95DE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325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59719A3D-C737-40BD-A9F1-5E2A0B69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3B9736F-ACB9-421A-98BD-DFB4CF7C7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619" y="365125"/>
            <a:ext cx="6284626" cy="19847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>
                <a:solidFill>
                  <a:srgbClr val="000000"/>
                </a:solidFill>
              </a:rPr>
              <a:t>Mettiamo in pratica l’equilibrio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1B487B4-225A-46A6-83D3-A2CC948C6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6852" y="2274630"/>
            <a:ext cx="2251578" cy="2334140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F0068E0-ED29-4438-A358-71D77F571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6014" y="2533707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936E86-E71C-4F02-890E-65C6DC162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" b="8559"/>
          <a:stretch/>
        </p:blipFill>
        <p:spPr bwMode="auto">
          <a:xfrm>
            <a:off x="1470021" y="2482665"/>
            <a:ext cx="1941971" cy="1941971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71D5281-4C71-4ECC-8D0D-B991115CB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1177257" y="214253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9C1F884D-6433-4CB4-9D85-84B459775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619" y="2561303"/>
            <a:ext cx="6284626" cy="3210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Mantenersi</a:t>
            </a:r>
            <a:r>
              <a:rPr lang="en-US" sz="2000" dirty="0">
                <a:solidFill>
                  <a:srgbClr val="000000"/>
                </a:solidFill>
              </a:rPr>
              <a:t> in </a:t>
            </a:r>
            <a:r>
              <a:rPr lang="en-US" sz="2000" dirty="0" err="1">
                <a:solidFill>
                  <a:srgbClr val="000000"/>
                </a:solidFill>
              </a:rPr>
              <a:t>equilibrio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sulla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gamba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destra</a:t>
            </a:r>
            <a:r>
              <a:rPr lang="en-US" sz="2000" dirty="0">
                <a:solidFill>
                  <a:srgbClr val="000000"/>
                </a:solidFill>
              </a:rPr>
              <a:t>, con la </a:t>
            </a:r>
            <a:r>
              <a:rPr lang="en-US" sz="2000" dirty="0" err="1">
                <a:solidFill>
                  <a:srgbClr val="000000"/>
                </a:solidFill>
              </a:rPr>
              <a:t>gamba</a:t>
            </a:r>
            <a:r>
              <a:rPr lang="en-US" sz="2000" dirty="0">
                <a:solidFill>
                  <a:srgbClr val="000000"/>
                </a:solidFill>
              </a:rPr>
              <a:t> sinistra </a:t>
            </a:r>
            <a:r>
              <a:rPr lang="en-US" sz="2000" dirty="0" err="1">
                <a:solidFill>
                  <a:srgbClr val="000000"/>
                </a:solidFill>
              </a:rPr>
              <a:t>piegata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 Le </a:t>
            </a:r>
            <a:r>
              <a:rPr lang="en-US" sz="2000" dirty="0" err="1">
                <a:solidFill>
                  <a:srgbClr val="000000"/>
                </a:solidFill>
              </a:rPr>
              <a:t>braccia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sono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tese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lungo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fianchi</a:t>
            </a:r>
            <a:r>
              <a:rPr lang="en-US" sz="2000" dirty="0">
                <a:solidFill>
                  <a:srgbClr val="000000"/>
                </a:solidFill>
              </a:rPr>
              <a:t>. Si </a:t>
            </a:r>
            <a:r>
              <a:rPr lang="en-US" sz="2000" dirty="0" err="1">
                <a:solidFill>
                  <a:srgbClr val="000000"/>
                </a:solidFill>
              </a:rPr>
              <a:t>prova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l'equilibrio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dirty="0" err="1">
                <a:solidFill>
                  <a:srgbClr val="000000"/>
                </a:solidFill>
              </a:rPr>
              <a:t>anche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sulla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gamba</a:t>
            </a:r>
            <a:r>
              <a:rPr lang="en-US" sz="2000" dirty="0">
                <a:solidFill>
                  <a:srgbClr val="000000"/>
                </a:solidFill>
              </a:rPr>
              <a:t> sinistra.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La </a:t>
            </a:r>
            <a:r>
              <a:rPr lang="en-US" sz="2000" dirty="0" err="1">
                <a:solidFill>
                  <a:srgbClr val="000000"/>
                </a:solidFill>
              </a:rPr>
              <a:t>prova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durare</a:t>
            </a:r>
            <a:r>
              <a:rPr lang="en-US" sz="2000" dirty="0">
                <a:solidFill>
                  <a:srgbClr val="000000"/>
                </a:solidFill>
              </a:rPr>
              <a:t> 10 secondi. </a:t>
            </a:r>
            <a:r>
              <a:rPr lang="en-US" sz="2000" dirty="0" err="1">
                <a:solidFill>
                  <a:srgbClr val="000000"/>
                </a:solidFill>
              </a:rPr>
              <a:t>Su</a:t>
            </a:r>
            <a:r>
              <a:rPr lang="en-US" sz="2000" dirty="0">
                <a:solidFill>
                  <a:srgbClr val="000000"/>
                </a:solidFill>
              </a:rPr>
              <a:t> 3 prove per </a:t>
            </a:r>
            <a:r>
              <a:rPr lang="en-US" sz="2000" dirty="0" err="1">
                <a:solidFill>
                  <a:srgbClr val="000000"/>
                </a:solidFill>
              </a:rPr>
              <a:t>ogni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gamba</a:t>
            </a:r>
            <a:r>
              <a:rPr lang="en-US" sz="2000" dirty="0">
                <a:solidFill>
                  <a:srgbClr val="000000"/>
                </a:solidFill>
              </a:rPr>
              <a:t>, una </a:t>
            </a:r>
            <a:r>
              <a:rPr lang="en-US" sz="2000" dirty="0" err="1">
                <a:solidFill>
                  <a:srgbClr val="000000"/>
                </a:solidFill>
              </a:rPr>
              <a:t>deve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riuscire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Errori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possibili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err="1">
                <a:solidFill>
                  <a:srgbClr val="000000"/>
                </a:solidFill>
              </a:rPr>
              <a:t>toccare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suolo</a:t>
            </a:r>
            <a:r>
              <a:rPr lang="en-US" sz="2000" dirty="0">
                <a:solidFill>
                  <a:srgbClr val="000000"/>
                </a:solidFill>
              </a:rPr>
              <a:t> con </a:t>
            </a:r>
            <a:r>
              <a:rPr lang="en-US" sz="2000" dirty="0" err="1">
                <a:solidFill>
                  <a:srgbClr val="000000"/>
                </a:solidFill>
              </a:rPr>
              <a:t>il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piede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alzato</a:t>
            </a:r>
            <a:r>
              <a:rPr lang="en-US" sz="2000" dirty="0">
                <a:solidFill>
                  <a:srgbClr val="000000"/>
                </a:solidFill>
              </a:rPr>
              <a:t>; </a:t>
            </a:r>
            <a:r>
              <a:rPr lang="en-US" sz="2000" dirty="0" err="1">
                <a:solidFill>
                  <a:srgbClr val="000000"/>
                </a:solidFill>
              </a:rPr>
              <a:t>mettersi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sulla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punta</a:t>
            </a:r>
            <a:r>
              <a:rPr lang="en-US" sz="2000" dirty="0">
                <a:solidFill>
                  <a:srgbClr val="000000"/>
                </a:solidFill>
              </a:rPr>
              <a:t> del </a:t>
            </a:r>
            <a:r>
              <a:rPr lang="en-US" sz="2000" dirty="0" err="1">
                <a:solidFill>
                  <a:srgbClr val="000000"/>
                </a:solidFill>
              </a:rPr>
              <a:t>piede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d'appoggio</a:t>
            </a:r>
            <a:r>
              <a:rPr lang="en-US" sz="2000" dirty="0">
                <a:solidFill>
                  <a:srgbClr val="000000"/>
                </a:solidFill>
              </a:rPr>
              <a:t>; </a:t>
            </a:r>
            <a:r>
              <a:rPr lang="en-US" sz="2000" dirty="0" err="1">
                <a:solidFill>
                  <a:srgbClr val="000000"/>
                </a:solidFill>
              </a:rPr>
              <a:t>muovere</a:t>
            </a:r>
            <a:r>
              <a:rPr lang="en-US" sz="2000" dirty="0">
                <a:solidFill>
                  <a:srgbClr val="000000"/>
                </a:solidFill>
              </a:rPr>
              <a:t> le </a:t>
            </a:r>
            <a:r>
              <a:rPr lang="en-US" sz="2000" dirty="0" err="1">
                <a:solidFill>
                  <a:srgbClr val="000000"/>
                </a:solidFill>
              </a:rPr>
              <a:t>braccia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alla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ricerca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dell'equilibrio</a:t>
            </a:r>
            <a:r>
              <a:rPr lang="en-US" sz="2000" dirty="0">
                <a:solidFill>
                  <a:srgbClr val="000000"/>
                </a:solidFill>
              </a:rPr>
              <a:t>; </a:t>
            </a:r>
            <a:r>
              <a:rPr lang="en-US" sz="2000" dirty="0" err="1">
                <a:solidFill>
                  <a:srgbClr val="000000"/>
                </a:solidFill>
              </a:rPr>
              <a:t>dondolare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45AE524-A302-4506-9E17-1DA52A6B3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2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21"/>
    </mc:Choice>
    <mc:Fallback>
      <p:transition spd="slow" advTm="21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BC2C39-E6BA-42C6-8A70-C85F1D8B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747" y="3298722"/>
            <a:ext cx="9110506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Stare in </a:t>
            </a:r>
            <a:r>
              <a:rPr lang="en-US" sz="2000" dirty="0" err="1">
                <a:solidFill>
                  <a:srgbClr val="FFFFFF"/>
                </a:solidFill>
              </a:rPr>
              <a:t>equilibrio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accucciati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occhi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bendati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braccia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allargate</a:t>
            </a:r>
            <a:r>
              <a:rPr lang="en-US" sz="2000" dirty="0">
                <a:solidFill>
                  <a:srgbClr val="FFFFFF"/>
                </a:solidFill>
              </a:rPr>
              <a:t> e </a:t>
            </a:r>
            <a:r>
              <a:rPr lang="en-US" sz="2000" dirty="0" err="1">
                <a:solidFill>
                  <a:srgbClr val="FFFFFF"/>
                </a:solidFill>
              </a:rPr>
              <a:t>aperte</a:t>
            </a:r>
            <a:r>
              <a:rPr lang="en-US" sz="2000" dirty="0">
                <a:solidFill>
                  <a:srgbClr val="FFFFFF"/>
                </a:solidFill>
              </a:rPr>
              <a:t> , </a:t>
            </a:r>
            <a:r>
              <a:rPr lang="en-US" sz="2000" dirty="0" err="1">
                <a:solidFill>
                  <a:srgbClr val="FFFFFF"/>
                </a:solidFill>
              </a:rPr>
              <a:t>talloni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che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toccano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La </a:t>
            </a:r>
            <a:r>
              <a:rPr lang="en-US" sz="2000" dirty="0" err="1">
                <a:solidFill>
                  <a:srgbClr val="FFFFFF"/>
                </a:solidFill>
              </a:rPr>
              <a:t>prova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deve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durare</a:t>
            </a:r>
            <a:r>
              <a:rPr lang="en-US" sz="2000" dirty="0">
                <a:solidFill>
                  <a:srgbClr val="FFFFFF"/>
                </a:solidFill>
              </a:rPr>
              <a:t> 10 secondi. </a:t>
            </a:r>
            <a:r>
              <a:rPr lang="en-US" sz="2000" dirty="0" err="1">
                <a:solidFill>
                  <a:srgbClr val="FFFFFF"/>
                </a:solidFill>
              </a:rPr>
              <a:t>Su</a:t>
            </a:r>
            <a:r>
              <a:rPr lang="en-US" sz="2000" dirty="0">
                <a:solidFill>
                  <a:srgbClr val="FFFFFF"/>
                </a:solidFill>
              </a:rPr>
              <a:t> 3 prove, una </a:t>
            </a:r>
            <a:r>
              <a:rPr lang="en-US" sz="2000" dirty="0" err="1">
                <a:solidFill>
                  <a:srgbClr val="FFFFFF"/>
                </a:solidFill>
              </a:rPr>
              <a:t>deve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riuscire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 err="1">
                <a:solidFill>
                  <a:srgbClr val="FFFFFF"/>
                </a:solidFill>
              </a:rPr>
              <a:t>Errori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possibili</a:t>
            </a:r>
            <a:r>
              <a:rPr lang="en-US" sz="2000" dirty="0">
                <a:solidFill>
                  <a:srgbClr val="FFFFFF"/>
                </a:solidFill>
              </a:rPr>
              <a:t>: </a:t>
            </a:r>
            <a:r>
              <a:rPr lang="en-US" sz="2000" dirty="0" err="1">
                <a:solidFill>
                  <a:srgbClr val="FFFFFF"/>
                </a:solidFill>
              </a:rPr>
              <a:t>perdere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l'equilibrio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sedersi</a:t>
            </a:r>
            <a:r>
              <a:rPr lang="en-US" sz="2000" dirty="0">
                <a:solidFill>
                  <a:srgbClr val="FFFFFF"/>
                </a:solidFill>
              </a:rPr>
              <a:t> sui </a:t>
            </a:r>
            <a:r>
              <a:rPr lang="en-US" sz="2000" dirty="0" err="1">
                <a:solidFill>
                  <a:srgbClr val="FFFFFF"/>
                </a:solidFill>
              </a:rPr>
              <a:t>talloni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toccare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il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pavimento</a:t>
            </a:r>
            <a:r>
              <a:rPr lang="en-US" sz="2000" dirty="0">
                <a:solidFill>
                  <a:srgbClr val="FFFFFF"/>
                </a:solidFill>
              </a:rPr>
              <a:t>  con le </a:t>
            </a:r>
            <a:r>
              <a:rPr lang="en-US" sz="2000" dirty="0" err="1">
                <a:solidFill>
                  <a:srgbClr val="FFFFFF"/>
                </a:solidFill>
              </a:rPr>
              <a:t>mani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spostarsi</a:t>
            </a:r>
            <a:r>
              <a:rPr lang="en-US" sz="2000" dirty="0">
                <a:solidFill>
                  <a:srgbClr val="FFFFFF"/>
                </a:solidFill>
              </a:rPr>
              <a:t> dal </a:t>
            </a:r>
            <a:r>
              <a:rPr lang="en-US" sz="2000" dirty="0" err="1">
                <a:solidFill>
                  <a:srgbClr val="FFFFFF"/>
                </a:solidFill>
              </a:rPr>
              <a:t>posto</a:t>
            </a:r>
            <a:r>
              <a:rPr lang="en-US" sz="2000" dirty="0">
                <a:solidFill>
                  <a:srgbClr val="FFFFFF"/>
                </a:solidFill>
              </a:rPr>
              <a:t> , </a:t>
            </a:r>
            <a:r>
              <a:rPr lang="en-US" sz="2000" dirty="0" err="1">
                <a:solidFill>
                  <a:srgbClr val="FFFFFF"/>
                </a:solidFill>
              </a:rPr>
              <a:t>abbassare</a:t>
            </a:r>
            <a:r>
              <a:rPr lang="en-US" sz="2000" dirty="0">
                <a:solidFill>
                  <a:srgbClr val="FFFFFF"/>
                </a:solidFill>
              </a:rPr>
              <a:t> per </a:t>
            </a:r>
            <a:r>
              <a:rPr lang="en-US" sz="2000" dirty="0" err="1">
                <a:solidFill>
                  <a:srgbClr val="FFFFFF"/>
                </a:solidFill>
              </a:rPr>
              <a:t>più</a:t>
            </a:r>
            <a:r>
              <a:rPr lang="en-US" sz="2000" dirty="0">
                <a:solidFill>
                  <a:srgbClr val="FFFFFF"/>
                </a:solidFill>
              </a:rPr>
              <a:t> di </a:t>
            </a:r>
            <a:r>
              <a:rPr lang="en-US" sz="2000" dirty="0" err="1">
                <a:solidFill>
                  <a:srgbClr val="FFFFFF"/>
                </a:solidFill>
              </a:rPr>
              <a:t>tre</a:t>
            </a:r>
            <a:r>
              <a:rPr lang="en-US" sz="2000" dirty="0">
                <a:solidFill>
                  <a:srgbClr val="FFFFFF"/>
                </a:solidFill>
              </a:rPr>
              <a:t> volte le </a:t>
            </a:r>
            <a:r>
              <a:rPr lang="en-US" sz="2000" dirty="0" err="1">
                <a:solidFill>
                  <a:srgbClr val="FFFFFF"/>
                </a:solidFill>
              </a:rPr>
              <a:t>braccia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  <a:br>
              <a:rPr lang="en-US" sz="2000" dirty="0">
                <a:solidFill>
                  <a:srgbClr val="FFFFFF"/>
                </a:solidFill>
              </a:rPr>
            </a:b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DBB2EB1-FDE2-473D-9B34-8BE6BA85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6679" y="850092"/>
            <a:ext cx="2298643" cy="221742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66433B7-FF5B-4E01-B622-C535373D0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5381" y="918634"/>
            <a:ext cx="2161238" cy="20803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72B4EE-E906-445F-A651-5DE0DEE1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0" r="-2" b="-2"/>
          <a:stretch/>
        </p:blipFill>
        <p:spPr bwMode="auto">
          <a:xfrm>
            <a:off x="5150218" y="1053471"/>
            <a:ext cx="1891565" cy="181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7EE033B-8247-4EE5-AF98-8D76C3EF7C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3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984"/>
    </mc:Choice>
    <mc:Fallback>
      <p:transition spd="slow" advTm="2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01F1CEA4-5DA0-41E1-A743-4F227AE62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7D1A722-B699-4DA0-B7AC-F06CC81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3C0D298-47AC-4912-8022-B969E573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F8ED9F95-2ADE-4C89-BD97-AF7DB8DB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1DD52534-E915-42C0-890A-5B19A15B5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1E9AE86-E5FF-46E4-BE50-58DD19A22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9A4C0E-8A35-462A-B738-43DF452DF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430" y="3495470"/>
            <a:ext cx="5386661" cy="2650888"/>
          </a:xfrm>
        </p:spPr>
        <p:txBody>
          <a:bodyPr anchor="ctr">
            <a:normAutofit/>
          </a:bodyPr>
          <a:lstStyle/>
          <a:p>
            <a:pPr algn="l"/>
            <a:r>
              <a:rPr lang="it-IT" sz="1800">
                <a:solidFill>
                  <a:schemeClr val="bg1"/>
                </a:solidFill>
              </a:rPr>
              <a:t>Mantenersi in equilibrio sulla gamba destra, la sinistra appoggia il piede al ginocchio della destra; il braccio destro è teso lungo il fianco mentre il sinistro si appoggia al ginocchio della gamba sinistra.</a:t>
            </a:r>
            <a:br>
              <a:rPr lang="it-IT" sz="1800">
                <a:solidFill>
                  <a:schemeClr val="bg1"/>
                </a:solidFill>
              </a:rPr>
            </a:br>
            <a:r>
              <a:rPr lang="it-IT" sz="1800">
                <a:solidFill>
                  <a:schemeClr val="bg1"/>
                </a:solidFill>
              </a:rPr>
              <a:t>La prova deve durare 10 secondi. Su 3 prove, una deve riuscire.</a:t>
            </a:r>
            <a:br>
              <a:rPr lang="it-IT" sz="1800">
                <a:solidFill>
                  <a:schemeClr val="bg1"/>
                </a:solidFill>
              </a:rPr>
            </a:br>
            <a:r>
              <a:rPr lang="it-IT" sz="1800">
                <a:solidFill>
                  <a:schemeClr val="bg1"/>
                </a:solidFill>
              </a:rPr>
              <a:t> Errori possibili: perdere l'equilibrio, spostare le braccia, variare la posizione  della gamba sinistra.</a:t>
            </a:r>
            <a:br>
              <a:rPr lang="it-IT" sz="1800">
                <a:solidFill>
                  <a:schemeClr val="bg1"/>
                </a:solidFill>
              </a:rPr>
            </a:br>
            <a:endParaRPr lang="it-IT" sz="180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B5D550-491D-4D6D-9668-2D651DF2E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6387" y="1309942"/>
            <a:ext cx="2138900" cy="1261316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L’equilibrio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027B1D3-0438-42D3-9B42-20A3A9628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7569" y="2566474"/>
            <a:ext cx="2493913" cy="27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EFEC5DB-FD56-4456-B443-A89FC8B0BA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0"/>
    </mc:Choice>
    <mc:Fallback>
      <p:transition spd="slow" advTm="2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F7960E-CDF6-496F-83A8-50619EABD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it-IT" sz="2400">
                <a:solidFill>
                  <a:srgbClr val="FFFFFF"/>
                </a:solidFill>
              </a:rPr>
              <a:t>Ad occhi chiusi, non bendati, mantenersi in equilibrio sulla punta dei piedi, con le braccia tese lungo i fianchi. I piedi sono  uniti.</a:t>
            </a:r>
            <a:br>
              <a:rPr lang="it-IT" sz="2400">
                <a:solidFill>
                  <a:srgbClr val="FFFFFF"/>
                </a:solidFill>
              </a:rPr>
            </a:br>
            <a:r>
              <a:rPr lang="it-IT" sz="2400">
                <a:solidFill>
                  <a:srgbClr val="FFFFFF"/>
                </a:solidFill>
              </a:rPr>
              <a:t>La prova deve durare 10 secondi. Su 3 prove, una deve riuscire. </a:t>
            </a:r>
            <a:br>
              <a:rPr lang="it-IT" sz="2400">
                <a:solidFill>
                  <a:srgbClr val="FFFFFF"/>
                </a:solidFill>
              </a:rPr>
            </a:br>
            <a:r>
              <a:rPr lang="it-IT" sz="2400">
                <a:solidFill>
                  <a:srgbClr val="FFFFFF"/>
                </a:solidFill>
              </a:rPr>
              <a:t>Errori possibili:  allargare le braccia; aprire gli occhi; dondolare.</a:t>
            </a:r>
            <a:br>
              <a:rPr lang="it-IT" sz="2400">
                <a:solidFill>
                  <a:srgbClr val="FFFFFF"/>
                </a:solidFill>
              </a:rPr>
            </a:br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BEF658-FFE8-4170-BFCB-BEA4E5B6D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7038" y="1371601"/>
            <a:ext cx="1057926" cy="117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ECF3CFA-2F55-4C94-B9AF-8159959E4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6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8"/>
    </mc:Choice>
    <mc:Fallback>
      <p:transition spd="slow" advTm="1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6A7B3EC-985A-4DD2-8195-8DE0CF5DA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3E0A38-4526-4052-AAD9-24F915B1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755" y="2839449"/>
            <a:ext cx="5478379" cy="266340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Mantieni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l’equilibrio</a:t>
            </a:r>
            <a:r>
              <a:rPr lang="en-US" sz="2800" dirty="0">
                <a:solidFill>
                  <a:srgbClr val="FFFFFF"/>
                </a:solidFill>
              </a:rPr>
              <a:t> in </a:t>
            </a:r>
            <a:r>
              <a:rPr lang="en-US" sz="2800" dirty="0" err="1">
                <a:solidFill>
                  <a:srgbClr val="FFFFFF"/>
                </a:solidFill>
              </a:rPr>
              <a:t>punta</a:t>
            </a:r>
            <a:r>
              <a:rPr lang="en-US" sz="2800" dirty="0">
                <a:solidFill>
                  <a:srgbClr val="FFFFFF"/>
                </a:solidFill>
              </a:rPr>
              <a:t> di </a:t>
            </a:r>
            <a:r>
              <a:rPr lang="en-US" sz="2800" dirty="0" err="1">
                <a:solidFill>
                  <a:srgbClr val="FFFFFF"/>
                </a:solidFill>
              </a:rPr>
              <a:t>piedi</a:t>
            </a:r>
            <a:r>
              <a:rPr lang="en-US" sz="2800" dirty="0">
                <a:solidFill>
                  <a:srgbClr val="FFFFFF"/>
                </a:solidFill>
              </a:rPr>
              <a:t> con </a:t>
            </a:r>
            <a:r>
              <a:rPr lang="en-US" sz="2800" dirty="0" err="1">
                <a:solidFill>
                  <a:srgbClr val="FFFFFF"/>
                </a:solidFill>
              </a:rPr>
              <a:t>il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busto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piegato</a:t>
            </a:r>
            <a:r>
              <a:rPr lang="en-US" sz="2800" dirty="0">
                <a:solidFill>
                  <a:srgbClr val="FFFFFF"/>
                </a:solidFill>
              </a:rPr>
              <a:t>  in </a:t>
            </a:r>
            <a:r>
              <a:rPr lang="en-US" sz="2800" dirty="0" err="1">
                <a:solidFill>
                  <a:srgbClr val="FFFFFF"/>
                </a:solidFill>
              </a:rPr>
              <a:t>avanti</a:t>
            </a:r>
            <a:r>
              <a:rPr lang="en-US" sz="2800" dirty="0">
                <a:solidFill>
                  <a:srgbClr val="FFFFFF"/>
                </a:solidFill>
              </a:rPr>
              <a:t> e le </a:t>
            </a:r>
            <a:r>
              <a:rPr lang="en-US" sz="2800" dirty="0" err="1">
                <a:solidFill>
                  <a:srgbClr val="FFFFFF"/>
                </a:solidFill>
              </a:rPr>
              <a:t>braccia</a:t>
            </a:r>
            <a:r>
              <a:rPr lang="en-US" sz="2800" dirty="0">
                <a:solidFill>
                  <a:srgbClr val="FFFFFF"/>
                </a:solidFill>
              </a:rPr>
              <a:t> le </a:t>
            </a:r>
            <a:r>
              <a:rPr lang="en-US" sz="2800" dirty="0" err="1">
                <a:solidFill>
                  <a:srgbClr val="FFFFFF"/>
                </a:solidFill>
              </a:rPr>
              <a:t>porti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dietro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leggermente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spinte</a:t>
            </a:r>
            <a:r>
              <a:rPr lang="en-US" sz="2800" dirty="0">
                <a:solidFill>
                  <a:srgbClr val="FFFFFF"/>
                </a:solidFill>
              </a:rPr>
              <a:t> in alto.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La </a:t>
            </a:r>
            <a:r>
              <a:rPr lang="en-US" sz="2800" dirty="0" err="1">
                <a:solidFill>
                  <a:srgbClr val="FFFFFF"/>
                </a:solidFill>
              </a:rPr>
              <a:t>prova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deve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durare</a:t>
            </a:r>
            <a:r>
              <a:rPr lang="en-US" sz="2800" dirty="0">
                <a:solidFill>
                  <a:srgbClr val="FFFFFF"/>
                </a:solidFill>
              </a:rPr>
              <a:t> 10 secondi. </a:t>
            </a:r>
            <a:r>
              <a:rPr lang="en-US" sz="2800" dirty="0" err="1">
                <a:solidFill>
                  <a:srgbClr val="FFFFFF"/>
                </a:solidFill>
              </a:rPr>
              <a:t>Su</a:t>
            </a:r>
            <a:r>
              <a:rPr lang="en-US" sz="2800" dirty="0">
                <a:solidFill>
                  <a:srgbClr val="FFFFFF"/>
                </a:solidFill>
              </a:rPr>
              <a:t> 3 prove, una </a:t>
            </a:r>
            <a:r>
              <a:rPr lang="en-US" sz="2800" dirty="0" err="1">
                <a:solidFill>
                  <a:srgbClr val="FFFFFF"/>
                </a:solidFill>
              </a:rPr>
              <a:t>deve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riuscire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 err="1">
                <a:solidFill>
                  <a:srgbClr val="FFFFFF"/>
                </a:solidFill>
              </a:rPr>
              <a:t>Errori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possibili</a:t>
            </a:r>
            <a:r>
              <a:rPr lang="en-US" sz="2800" dirty="0">
                <a:solidFill>
                  <a:srgbClr val="FFFFFF"/>
                </a:solidFill>
              </a:rPr>
              <a:t>: </a:t>
            </a:r>
            <a:r>
              <a:rPr lang="en-US" sz="2800" dirty="0" err="1">
                <a:solidFill>
                  <a:srgbClr val="FFFFFF"/>
                </a:solidFill>
              </a:rPr>
              <a:t>abbandonare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il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posto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abbassare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talloni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allargare</a:t>
            </a:r>
            <a:r>
              <a:rPr lang="en-US" sz="2800" dirty="0">
                <a:solidFill>
                  <a:srgbClr val="FFFFFF"/>
                </a:solidFill>
              </a:rPr>
              <a:t> le </a:t>
            </a:r>
            <a:r>
              <a:rPr lang="en-US" sz="2800" dirty="0" err="1">
                <a:solidFill>
                  <a:srgbClr val="FFFFFF"/>
                </a:solidFill>
              </a:rPr>
              <a:t>braccia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piegare</a:t>
            </a:r>
            <a:r>
              <a:rPr lang="en-US" sz="2800" dirty="0">
                <a:solidFill>
                  <a:srgbClr val="FFFFFF"/>
                </a:solidFill>
              </a:rPr>
              <a:t> le </a:t>
            </a:r>
            <a:r>
              <a:rPr lang="en-US" sz="2800" dirty="0" err="1">
                <a:solidFill>
                  <a:srgbClr val="FFFFFF"/>
                </a:solidFill>
              </a:rPr>
              <a:t>ginocchia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E02A880-6856-4185-AC84-E90DCBBF1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6674" y="2252951"/>
            <a:ext cx="2218670" cy="2329641"/>
          </a:xfrm>
          <a:prstGeom prst="rect">
            <a:avLst/>
          </a:prstGeom>
          <a:solidFill>
            <a:srgbClr val="FFFFFF"/>
          </a:solidFill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9800AE9-CE5A-407A-BF46-52783D42A7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48"/>
          <a:stretch/>
        </p:blipFill>
        <p:spPr bwMode="auto">
          <a:xfrm>
            <a:off x="1364177" y="2407359"/>
            <a:ext cx="1883664" cy="20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5D36084-931E-47D3-A757-5A3C3E346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9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1"/>
    </mc:Choice>
    <mc:Fallback>
      <p:transition spd="slow" advTm="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57C3D7-D0B8-43B0-8C10-E7639DC57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Mettiamo insieme tutti gli esercizi</a:t>
            </a:r>
            <a:endParaRPr lang="it-I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F1D71B-EE80-4FF5-A767-710FB82CAF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" b="8559"/>
          <a:stretch/>
        </p:blipFill>
        <p:spPr bwMode="auto">
          <a:xfrm>
            <a:off x="3320879" y="4355392"/>
            <a:ext cx="1991399" cy="199139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6CF0BE7-4481-4B7F-9F8D-3002C4924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0" r="-2" b="-2"/>
          <a:stretch/>
        </p:blipFill>
        <p:spPr bwMode="auto">
          <a:xfrm>
            <a:off x="5591130" y="1924926"/>
            <a:ext cx="1891565" cy="181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F886803-DF87-4A30-9012-73F60C2A5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3988" y="3811635"/>
            <a:ext cx="2229502" cy="247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5464E7D-8990-448E-83A6-27A6179E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396" y="1723925"/>
            <a:ext cx="1991399" cy="221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A94CBDD-0E43-4CCD-ACF8-38A024DA6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48"/>
          <a:stretch/>
        </p:blipFill>
        <p:spPr bwMode="auto">
          <a:xfrm>
            <a:off x="8755710" y="1418345"/>
            <a:ext cx="1883664" cy="20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a gomito 9">
            <a:extLst>
              <a:ext uri="{FF2B5EF4-FFF2-40B4-BE49-F238E27FC236}">
                <a16:creationId xmlns:a16="http://schemas.microsoft.com/office/drawing/2014/main" id="{DCFB1676-2BE9-4CEF-A95D-D3648CB1BE0F}"/>
              </a:ext>
            </a:extLst>
          </p:cNvPr>
          <p:cNvCxnSpPr>
            <a:cxnSpLocks/>
          </p:cNvCxnSpPr>
          <p:nvPr/>
        </p:nvCxnSpPr>
        <p:spPr>
          <a:xfrm rot="16200000" flipV="1">
            <a:off x="3043669" y="3905062"/>
            <a:ext cx="906141" cy="7192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a gomito 13">
            <a:extLst>
              <a:ext uri="{FF2B5EF4-FFF2-40B4-BE49-F238E27FC236}">
                <a16:creationId xmlns:a16="http://schemas.microsoft.com/office/drawing/2014/main" id="{61218629-1627-4381-B5E4-5F58B26DDA70}"/>
              </a:ext>
            </a:extLst>
          </p:cNvPr>
          <p:cNvCxnSpPr>
            <a:cxnSpLocks/>
          </p:cNvCxnSpPr>
          <p:nvPr/>
        </p:nvCxnSpPr>
        <p:spPr>
          <a:xfrm>
            <a:off x="3660577" y="2194460"/>
            <a:ext cx="1651701" cy="5873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a gomito 17">
            <a:extLst>
              <a:ext uri="{FF2B5EF4-FFF2-40B4-BE49-F238E27FC236}">
                <a16:creationId xmlns:a16="http://schemas.microsoft.com/office/drawing/2014/main" id="{364FED6F-BCC4-41E3-B18E-D105B79B2561}"/>
              </a:ext>
            </a:extLst>
          </p:cNvPr>
          <p:cNvCxnSpPr/>
          <p:nvPr/>
        </p:nvCxnSpPr>
        <p:spPr>
          <a:xfrm>
            <a:off x="7223988" y="2623930"/>
            <a:ext cx="2079038" cy="3445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a gomito 21">
            <a:extLst>
              <a:ext uri="{FF2B5EF4-FFF2-40B4-BE49-F238E27FC236}">
                <a16:creationId xmlns:a16="http://schemas.microsoft.com/office/drawing/2014/main" id="{B1D8EA43-85B2-4C57-8EF2-B220B07E8BEF}"/>
              </a:ext>
            </a:extLst>
          </p:cNvPr>
          <p:cNvCxnSpPr>
            <a:endCxn id="6" idx="3"/>
          </p:cNvCxnSpPr>
          <p:nvPr/>
        </p:nvCxnSpPr>
        <p:spPr>
          <a:xfrm rot="5400000">
            <a:off x="8886425" y="3705994"/>
            <a:ext cx="1911318" cy="7771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a gomito 25">
            <a:extLst>
              <a:ext uri="{FF2B5EF4-FFF2-40B4-BE49-F238E27FC236}">
                <a16:creationId xmlns:a16="http://schemas.microsoft.com/office/drawing/2014/main" id="{7CA136E0-E1DB-4349-8B0A-EAB6A278B55B}"/>
              </a:ext>
            </a:extLst>
          </p:cNvPr>
          <p:cNvCxnSpPr/>
          <p:nvPr/>
        </p:nvCxnSpPr>
        <p:spPr>
          <a:xfrm rot="10800000">
            <a:off x="4749982" y="5351092"/>
            <a:ext cx="2896522" cy="13530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53EF0439-CD63-40C7-8090-3FFDF83791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7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10"/>
    </mc:Choice>
    <mc:Fallback>
      <p:transition spd="slow" advTm="16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93E2EE9F-66EA-4264-921D-B6702C52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86" y="864091"/>
            <a:ext cx="1988848" cy="148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AutoShape 2">
            <a:extLst>
              <a:ext uri="{FF2B5EF4-FFF2-40B4-BE49-F238E27FC236}">
                <a16:creationId xmlns:a16="http://schemas.microsoft.com/office/drawing/2014/main" id="{D7A79DDF-F75D-4A9B-B9E7-9149DCE04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902" y="131055"/>
            <a:ext cx="5291115" cy="849689"/>
          </a:xfrm>
          <a:prstGeom prst="wedgeRoundRectCallout">
            <a:avLst>
              <a:gd name="adj1" fmla="val -59356"/>
              <a:gd name="adj2" fmla="val 75528"/>
              <a:gd name="adj3" fmla="val 16667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63226" rIns="81646" bIns="40823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sz="254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Bravissimi!!</a:t>
            </a:r>
          </a:p>
        </p:txBody>
      </p:sp>
      <p:sp>
        <p:nvSpPr>
          <p:cNvPr id="9219" name="AutoShape 3">
            <a:extLst>
              <a:ext uri="{FF2B5EF4-FFF2-40B4-BE49-F238E27FC236}">
                <a16:creationId xmlns:a16="http://schemas.microsoft.com/office/drawing/2014/main" id="{865DE068-687C-4BD1-A44C-33C6F83E1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80" y="1568326"/>
            <a:ext cx="6726946" cy="1502077"/>
          </a:xfrm>
          <a:prstGeom prst="wedgeRoundRectCallout">
            <a:avLst>
              <a:gd name="adj1" fmla="val -51384"/>
              <a:gd name="adj2" fmla="val -68819"/>
              <a:gd name="adj3" fmla="val 16667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60026" rIns="81646" bIns="40823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sz="2177" b="1">
                <a:effectLst>
                  <a:outerShdw blurRad="38100" dist="38100" dir="2700000" algn="tl">
                    <a:srgbClr val="FFFFFF"/>
                  </a:outerShdw>
                </a:effectLst>
              </a:rPr>
              <a:t>Abbiamo finalmente completato la nostra lezione!!</a:t>
            </a:r>
          </a:p>
          <a:p>
            <a:pPr algn="ctr"/>
            <a:endParaRPr lang="it-IT" altLang="en-US" sz="1633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A31606A3-AD5C-4B8C-B205-80976A81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00" y="2416574"/>
            <a:ext cx="737357" cy="58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AutoShape 5">
            <a:extLst>
              <a:ext uri="{FF2B5EF4-FFF2-40B4-BE49-F238E27FC236}">
                <a16:creationId xmlns:a16="http://schemas.microsoft.com/office/drawing/2014/main" id="{2B59D5C6-7B46-422B-985A-57FE3993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07" y="3266264"/>
            <a:ext cx="6205611" cy="3004155"/>
          </a:xfrm>
          <a:prstGeom prst="roundRect">
            <a:avLst>
              <a:gd name="adj" fmla="val 46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61BD716-1BB5-4629-9D64-7E621ECD2E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401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381</Words>
  <Application>Microsoft Office PowerPoint</Application>
  <PresentationFormat>Widescreen</PresentationFormat>
  <Paragraphs>18</Paragraphs>
  <Slides>8</Slides>
  <Notes>2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Gill Sans MT</vt:lpstr>
      <vt:lpstr>Tema di Office</vt:lpstr>
      <vt:lpstr>Educazione Fisica a casa #iorestoacasa</vt:lpstr>
      <vt:lpstr>Mettiamo in pratica l’equilibrio</vt:lpstr>
      <vt:lpstr>Stare in equilibrio accucciati, occhi bendati, braccia allargate e aperte , talloni che si toccano. La prova deve durare 10 secondi. Su 3 prove, una deve riuscire.  Errori possibili: perdere l'equilibrio, sedersi sui talloni, toccare il pavimento  con le mani, spostarsi dal posto , abbassare per più di tre volte le braccia. </vt:lpstr>
      <vt:lpstr>Mantenersi in equilibrio sulla gamba destra, la sinistra appoggia il piede al ginocchio della destra; il braccio destro è teso lungo il fianco mentre il sinistro si appoggia al ginocchio della gamba sinistra. La prova deve durare 10 secondi. Su 3 prove, una deve riuscire.  Errori possibili: perdere l'equilibrio, spostare le braccia, variare la posizione  della gamba sinistra. </vt:lpstr>
      <vt:lpstr>Ad occhi chiusi, non bendati, mantenersi in equilibrio sulla punta dei piedi, con le braccia tese lungo i fianchi. I piedi sono  uniti. La prova deve durare 10 secondi. Su 3 prove, una deve riuscire.  Errori possibili:  allargare le braccia; aprire gli occhi; dondolare. </vt:lpstr>
      <vt:lpstr>Mantieni l’equilibrio in punta di piedi con il busto piegato  in avanti e le braccia le porti dietro, leggermente spinte in alto. La prova deve durare 10 secondi. Su 3 prove, una deve riuscire.  Errori possibili: abbandonare il posto, abbassare i talloni, allargare le braccia, piegare le ginocchia. </vt:lpstr>
      <vt:lpstr>Mettiamo insieme tutti gli esercizi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Educazione Fisica a casa #iorestoacasa</dc:title>
  <dc:creator>alessandro capasso</dc:creator>
  <cp:lastModifiedBy>alessandro capasso</cp:lastModifiedBy>
  <cp:revision>2</cp:revision>
  <dcterms:created xsi:type="dcterms:W3CDTF">2020-03-25T15:34:13Z</dcterms:created>
  <dcterms:modified xsi:type="dcterms:W3CDTF">2020-03-27T09:28:32Z</dcterms:modified>
</cp:coreProperties>
</file>