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Default Extension="wav" ContentType="audio/wav"/>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Lst>
  <p:sldSz cx="9144000" cy="6858000" type="screen4x3"/>
  <p:notesSz cx="6858000" cy="9144000"/>
  <p:defaultTextStyle>
    <a:defPPr>
      <a:defRPr lang="it-IT"/>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p:cViewPr varScale="1">
        <p:scale>
          <a:sx n="110" d="100"/>
          <a:sy n="110" d="100"/>
        </p:scale>
        <p:origin x="-1740" y="-96"/>
      </p:cViewPr>
      <p:guideLst>
        <p:guide orient="horz" pos="2160"/>
        <p:guide pos="2880"/>
      </p:guideLst>
    </p:cSldViewPr>
  </p:slideViewPr>
  <p:notesTextViewPr>
    <p:cViewPr>
      <p:scale>
        <a:sx n="1" d="1"/>
        <a:sy n="1" d="1"/>
      </p:scale>
      <p:origin x="0" y="0"/>
    </p:cViewPr>
  </p:notesTextViewPr>
  <p:sorterViewPr>
    <p:cViewPr>
      <p:scale>
        <a:sx n="100" d="100"/>
        <a:sy n="100" d="100"/>
      </p:scale>
      <p:origin x="0" y="0"/>
    </p:cViewPr>
  </p:sorterViewPr>
  <p:gridSpacing cx="72008" cy="72008"/>
</p:viewPr>
</file>

<file path=ppt/_rels/presentation.xml.rels><?xml version="1.0" encoding="UTF-8" standalone="yes"?>
<Relationships xmlns="http://schemas.openxmlformats.org/package/2006/relationships"><Relationship Id="rId3"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tableStyles" Target="tableStyles.xml"/><Relationship Id="rId5" Type="http://schemas.openxmlformats.org/officeDocument/2006/relationships/theme" Target="theme/theme1.xml"/><Relationship Id="rId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a titolo">
    <p:spTree>
      <p:nvGrpSpPr>
        <p:cNvPr id="1" name=""/>
        <p:cNvGrpSpPr/>
        <p:nvPr/>
      </p:nvGrpSpPr>
      <p:grpSpPr>
        <a:xfrm>
          <a:off x="0" y="0"/>
          <a:ext cx="0" cy="0"/>
          <a:chOff x="0" y="0"/>
          <a:chExt cx="0" cy="0"/>
        </a:xfrm>
      </p:grpSpPr>
      <p:sp>
        <p:nvSpPr>
          <p:cNvPr id="11" name="Rectangle 10"/>
          <p:cNvSpPr/>
          <p:nvPr/>
        </p:nvSpPr>
        <p:spPr>
          <a:xfrm>
            <a:off x="0" y="3866920"/>
            <a:ext cx="9144000" cy="299108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2" name="Rectangle 11"/>
          <p:cNvSpPr/>
          <p:nvPr/>
        </p:nvSpPr>
        <p:spPr>
          <a:xfrm>
            <a:off x="0" y="0"/>
            <a:ext cx="9144000" cy="386692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3" name="Rectangle 12"/>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4" name="Oval 13"/>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Subtitle 2"/>
          <p:cNvSpPr>
            <a:spLocks noGrp="1"/>
          </p:cNvSpPr>
          <p:nvPr>
            <p:ph type="subTitle" idx="1"/>
          </p:nvPr>
        </p:nvSpPr>
        <p:spPr>
          <a:xfrm>
            <a:off x="1473795" y="5052545"/>
            <a:ext cx="5637010" cy="882119"/>
          </a:xfrm>
        </p:spPr>
        <p:txBody>
          <a:bodyPr>
            <a:normAutofit/>
          </a:bodyPr>
          <a:lstStyle>
            <a:lvl1pPr marL="0" indent="0" algn="l">
              <a:buNone/>
              <a:defRPr sz="2200">
                <a:solidFill>
                  <a:schemeClr val="tx2"/>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it-IT" smtClean="0"/>
              <a:t>Fare clic per modificare lo stile del sottotitolo dello schema</a:t>
            </a:r>
            <a:endParaRPr lang="en-US" dirty="0"/>
          </a:p>
        </p:txBody>
      </p:sp>
      <p:sp>
        <p:nvSpPr>
          <p:cNvPr id="4" name="Date Placeholder 3"/>
          <p:cNvSpPr>
            <a:spLocks noGrp="1"/>
          </p:cNvSpPr>
          <p:nvPr>
            <p:ph type="dt" sz="half" idx="10"/>
          </p:nvPr>
        </p:nvSpPr>
        <p:spPr/>
        <p:txBody>
          <a:bodyPr/>
          <a:lstStyle/>
          <a:p>
            <a:fld id="{DE1FE626-6B01-4826-8832-B55E1A67E0E6}" type="datetimeFigureOut">
              <a:rPr lang="it-IT" smtClean="0"/>
              <a:t>25/03/2020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35CA5-CAE4-4D64-A69D-3DCEC987E561}" type="slidenum">
              <a:rPr lang="it-IT" smtClean="0"/>
              <a:t>‹N›</a:t>
            </a:fld>
            <a:endParaRPr lang="it-IT"/>
          </a:p>
        </p:txBody>
      </p:sp>
      <p:sp>
        <p:nvSpPr>
          <p:cNvPr id="2" name="Title 1"/>
          <p:cNvSpPr>
            <a:spLocks noGrp="1"/>
          </p:cNvSpPr>
          <p:nvPr>
            <p:ph type="ctrTitle"/>
          </p:nvPr>
        </p:nvSpPr>
        <p:spPr>
          <a:xfrm>
            <a:off x="817581" y="3132290"/>
            <a:ext cx="7175351" cy="1793167"/>
          </a:xfrm>
          <a:effectLst/>
        </p:spPr>
        <p:txBody>
          <a:bodyPr>
            <a:noAutofit/>
          </a:bodyPr>
          <a:lstStyle>
            <a:lvl1pPr marL="640080" indent="-457200" algn="l">
              <a:defRPr sz="5400"/>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olo e testo verticale">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1905000" y="731519"/>
            <a:ext cx="6400800" cy="3474720"/>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4" name="Date Placeholder 3"/>
          <p:cNvSpPr>
            <a:spLocks noGrp="1"/>
          </p:cNvSpPr>
          <p:nvPr>
            <p:ph type="dt" sz="half" idx="10"/>
          </p:nvPr>
        </p:nvSpPr>
        <p:spPr/>
        <p:txBody>
          <a:bodyPr/>
          <a:lstStyle/>
          <a:p>
            <a:fld id="{DE1FE626-6B01-4826-8832-B55E1A67E0E6}" type="datetimeFigureOut">
              <a:rPr lang="it-IT" smtClean="0"/>
              <a:t>25/03/2020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35CA5-CAE4-4D64-A69D-3DCEC987E561}"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1_Titolo e testo vertical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1153758" y="376517"/>
            <a:ext cx="2057400" cy="5238339"/>
          </a:xfrm>
          <a:effectLst/>
        </p:spPr>
        <p:txBody>
          <a:bodyPr vert="eaVert"/>
          <a:lstStyle>
            <a:lvl1pPr algn="l">
              <a:defRPr/>
            </a:lvl1pPr>
          </a:lstStyle>
          <a:p>
            <a:r>
              <a:rPr lang="it-IT" smtClean="0"/>
              <a:t>Fare clic per modificare lo stile del titolo</a:t>
            </a:r>
            <a:endParaRPr lang="en-US"/>
          </a:p>
        </p:txBody>
      </p:sp>
      <p:sp>
        <p:nvSpPr>
          <p:cNvPr id="3" name="Vertical Text Placeholder 2"/>
          <p:cNvSpPr>
            <a:spLocks noGrp="1"/>
          </p:cNvSpPr>
          <p:nvPr>
            <p:ph type="body" orient="vert" idx="1"/>
          </p:nvPr>
        </p:nvSpPr>
        <p:spPr>
          <a:xfrm>
            <a:off x="3324113" y="731519"/>
            <a:ext cx="4829287" cy="4894729"/>
          </a:xfrm>
        </p:spPr>
        <p:txBody>
          <a:bodyPr vert="eaVert"/>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10"/>
          </p:nvPr>
        </p:nvSpPr>
        <p:spPr/>
        <p:txBody>
          <a:bodyPr/>
          <a:lstStyle/>
          <a:p>
            <a:fld id="{DE1FE626-6B01-4826-8832-B55E1A67E0E6}" type="datetimeFigureOut">
              <a:rPr lang="it-IT" smtClean="0"/>
              <a:t>25/03/2020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35CA5-CAE4-4D64-A69D-3DCEC987E561}"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olo e contenuto">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DE1FE626-6B01-4826-8832-B55E1A67E0E6}" type="datetimeFigureOut">
              <a:rPr lang="it-IT" smtClean="0"/>
              <a:t>25/03/2020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35CA5-CAE4-4D64-A69D-3DCEC987E561}" type="slidenum">
              <a:rPr lang="it-IT" smtClean="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10" name="Content Placeholder 9"/>
          <p:cNvSpPr>
            <a:spLocks noGrp="1"/>
          </p:cNvSpPr>
          <p:nvPr>
            <p:ph sz="quarter" idx="13"/>
          </p:nvPr>
        </p:nvSpPr>
        <p:spPr>
          <a:xfrm>
            <a:off x="1143000" y="731520"/>
            <a:ext cx="6400800"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Tree>
  </p:cSld>
  <p:clrMapOvr>
    <a:masterClrMapping/>
  </p:clrMapOvr>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Intestazione sezione">
    <p:spTree>
      <p:nvGrpSpPr>
        <p:cNvPr id="1" name=""/>
        <p:cNvGrpSpPr/>
        <p:nvPr/>
      </p:nvGrpSpPr>
      <p:grpSpPr>
        <a:xfrm>
          <a:off x="0" y="0"/>
          <a:ext cx="0" cy="0"/>
          <a:chOff x="0" y="0"/>
          <a:chExt cx="0" cy="0"/>
        </a:xfrm>
      </p:grpSpPr>
      <p:sp>
        <p:nvSpPr>
          <p:cNvPr id="7" name="Rectangle 6"/>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title"/>
          </p:nvPr>
        </p:nvSpPr>
        <p:spPr>
          <a:xfrm>
            <a:off x="2033195" y="2172648"/>
            <a:ext cx="5966666" cy="2423346"/>
          </a:xfrm>
          <a:effectLst/>
        </p:spPr>
        <p:txBody>
          <a:bodyPr anchor="b"/>
          <a:lstStyle>
            <a:lvl1pPr algn="r">
              <a:defRPr sz="4600" b="1" cap="none" baseline="0"/>
            </a:lvl1pPr>
          </a:lstStyle>
          <a:p>
            <a:r>
              <a:rPr lang="it-IT" smtClean="0"/>
              <a:t>Fare clic per modificare lo stile del titolo</a:t>
            </a:r>
            <a:endParaRPr lang="en-US" dirty="0"/>
          </a:p>
        </p:txBody>
      </p:sp>
      <p:sp>
        <p:nvSpPr>
          <p:cNvPr id="3" name="Text Placeholder 2"/>
          <p:cNvSpPr>
            <a:spLocks noGrp="1"/>
          </p:cNvSpPr>
          <p:nvPr>
            <p:ph type="body" idx="1"/>
          </p:nvPr>
        </p:nvSpPr>
        <p:spPr>
          <a:xfrm>
            <a:off x="2022438" y="4607511"/>
            <a:ext cx="5970494" cy="835460"/>
          </a:xfrm>
        </p:spPr>
        <p:txBody>
          <a:bodyPr anchor="t"/>
          <a:lstStyle>
            <a:lvl1pPr marL="0" indent="0" algn="r">
              <a:buNone/>
              <a:defRPr sz="2000">
                <a:solidFill>
                  <a:schemeClr val="tx2"/>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it-IT" smtClean="0"/>
              <a:t>Fare clic per modificare stili del testo dello schema</a:t>
            </a:r>
          </a:p>
        </p:txBody>
      </p:sp>
      <p:sp>
        <p:nvSpPr>
          <p:cNvPr id="4" name="Date Placeholder 3"/>
          <p:cNvSpPr>
            <a:spLocks noGrp="1"/>
          </p:cNvSpPr>
          <p:nvPr>
            <p:ph type="dt" sz="half" idx="10"/>
          </p:nvPr>
        </p:nvSpPr>
        <p:spPr/>
        <p:txBody>
          <a:bodyPr/>
          <a:lstStyle/>
          <a:p>
            <a:fld id="{DE1FE626-6B01-4826-8832-B55E1A67E0E6}" type="datetimeFigureOut">
              <a:rPr lang="it-IT" smtClean="0"/>
              <a:t>25/03/2020</a:t>
            </a:fld>
            <a:endParaRPr lang="it-IT"/>
          </a:p>
        </p:txBody>
      </p:sp>
      <p:sp>
        <p:nvSpPr>
          <p:cNvPr id="5" name="Footer Placeholder 4"/>
          <p:cNvSpPr>
            <a:spLocks noGrp="1"/>
          </p:cNvSpPr>
          <p:nvPr>
            <p:ph type="ftr" sz="quarter" idx="11"/>
          </p:nvPr>
        </p:nvSpPr>
        <p:spPr/>
        <p:txBody>
          <a:bodyPr/>
          <a:lstStyle/>
          <a:p>
            <a:endParaRPr lang="it-IT"/>
          </a:p>
        </p:txBody>
      </p:sp>
      <p:sp>
        <p:nvSpPr>
          <p:cNvPr id="6" name="Slide Number Placeholder 5"/>
          <p:cNvSpPr>
            <a:spLocks noGrp="1"/>
          </p:cNvSpPr>
          <p:nvPr>
            <p:ph type="sldNum" sz="quarter" idx="12"/>
          </p:nvPr>
        </p:nvSpPr>
        <p:spPr/>
        <p:txBody>
          <a:bodyPr/>
          <a:lstStyle/>
          <a:p>
            <a:fld id="{19335CA5-CAE4-4D64-A69D-3DCEC987E561}"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ue contenuti">
    <p:spTree>
      <p:nvGrpSpPr>
        <p:cNvPr id="1" name=""/>
        <p:cNvGrpSpPr/>
        <p:nvPr/>
      </p:nvGrpSpPr>
      <p:grpSpPr>
        <a:xfrm>
          <a:off x="0" y="0"/>
          <a:ext cx="0" cy="0"/>
          <a:chOff x="0" y="0"/>
          <a:chExt cx="0" cy="0"/>
        </a:xfrm>
      </p:grpSpPr>
      <p:sp>
        <p:nvSpPr>
          <p:cNvPr id="5" name="Date Placeholder 4"/>
          <p:cNvSpPr>
            <a:spLocks noGrp="1"/>
          </p:cNvSpPr>
          <p:nvPr>
            <p:ph type="dt" sz="half" idx="10"/>
          </p:nvPr>
        </p:nvSpPr>
        <p:spPr/>
        <p:txBody>
          <a:bodyPr/>
          <a:lstStyle/>
          <a:p>
            <a:fld id="{DE1FE626-6B01-4826-8832-B55E1A67E0E6}" type="datetimeFigureOut">
              <a:rPr lang="it-IT" smtClean="0"/>
              <a:t>25/03/2020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335CA5-CAE4-4D64-A69D-3DCEC987E561}" type="slidenum">
              <a:rPr lang="it-IT" smtClean="0"/>
              <a:t>‹N›</a:t>
            </a:fld>
            <a:endParaRPr lang="it-IT"/>
          </a:p>
        </p:txBody>
      </p:sp>
      <p:sp>
        <p:nvSpPr>
          <p:cNvPr id="8" name="Title 7"/>
          <p:cNvSpPr>
            <a:spLocks noGrp="1"/>
          </p:cNvSpPr>
          <p:nvPr>
            <p:ph type="title"/>
          </p:nvPr>
        </p:nvSpPr>
        <p:spPr/>
        <p:txBody>
          <a:bodyPr/>
          <a:lstStyle/>
          <a:p>
            <a:r>
              <a:rPr lang="it-IT" smtClean="0"/>
              <a:t>Fare clic per modificare lo stile del titolo</a:t>
            </a:r>
            <a:endParaRPr lang="en-US"/>
          </a:p>
        </p:txBody>
      </p:sp>
      <p:sp>
        <p:nvSpPr>
          <p:cNvPr id="9" name="Content Placeholder 8"/>
          <p:cNvSpPr>
            <a:spLocks noGrp="1"/>
          </p:cNvSpPr>
          <p:nvPr>
            <p:ph sz="quarter" idx="13"/>
          </p:nvPr>
        </p:nvSpPr>
        <p:spPr>
          <a:xfrm>
            <a:off x="1142999" y="731519"/>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
        <p:nvSpPr>
          <p:cNvPr id="11" name="Content Placeholder 10"/>
          <p:cNvSpPr>
            <a:spLocks noGrp="1"/>
          </p:cNvSpPr>
          <p:nvPr>
            <p:ph sz="quarter" idx="14"/>
          </p:nvPr>
        </p:nvSpPr>
        <p:spPr>
          <a:xfrm>
            <a:off x="4645152" y="731520"/>
            <a:ext cx="3346704" cy="3474720"/>
          </a:xfrm>
        </p:spPr>
        <p:txBody>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a:p>
        </p:txBody>
      </p:sp>
    </p:spTree>
  </p:cSld>
  <p:clrMapOvr>
    <a:masterClrMapping/>
  </p:clrMapOvr>
  <p:timing>
    <p:tnLst>
      <p:par>
        <p:cTn id="1" dur="indefinite" restart="never" nodeType="tmRoot"/>
      </p:par>
    </p:tnLst>
  </p:timing>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nfronto">
    <p:spTree>
      <p:nvGrpSpPr>
        <p:cNvPr id="1" name=""/>
        <p:cNvGrpSpPr/>
        <p:nvPr/>
      </p:nvGrpSpPr>
      <p:grpSpPr>
        <a:xfrm>
          <a:off x="0" y="0"/>
          <a:ext cx="0" cy="0"/>
          <a:chOff x="0" y="0"/>
          <a:chExt cx="0" cy="0"/>
        </a:xfrm>
      </p:grpSpPr>
      <p:sp>
        <p:nvSpPr>
          <p:cNvPr id="3" name="Text Placeholder 2"/>
          <p:cNvSpPr>
            <a:spLocks noGrp="1"/>
          </p:cNvSpPr>
          <p:nvPr>
            <p:ph type="body" idx="1"/>
          </p:nvPr>
        </p:nvSpPr>
        <p:spPr>
          <a:xfrm>
            <a:off x="1143000"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it-IT" smtClean="0"/>
              <a:t>Fare clic per modificare stili del testo dello schema</a:t>
            </a:r>
          </a:p>
        </p:txBody>
      </p:sp>
      <p:sp>
        <p:nvSpPr>
          <p:cNvPr id="4" name="Content Placeholder 3"/>
          <p:cNvSpPr>
            <a:spLocks noGrp="1"/>
          </p:cNvSpPr>
          <p:nvPr>
            <p:ph sz="half" idx="2"/>
          </p:nvPr>
        </p:nvSpPr>
        <p:spPr>
          <a:xfrm>
            <a:off x="1156447" y="1400327"/>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5" name="Text Placeholder 4"/>
          <p:cNvSpPr>
            <a:spLocks noGrp="1"/>
          </p:cNvSpPr>
          <p:nvPr>
            <p:ph type="body" sz="quarter" idx="3"/>
          </p:nvPr>
        </p:nvSpPr>
        <p:spPr>
          <a:xfrm>
            <a:off x="4647302" y="731520"/>
            <a:ext cx="3346704" cy="639762"/>
          </a:xfrm>
        </p:spPr>
        <p:txBody>
          <a:bodyPr anchor="b">
            <a:noAutofit/>
          </a:bodyPr>
          <a:lstStyle>
            <a:lvl1pPr marL="0" indent="0" algn="ctr">
              <a:buNone/>
              <a:defRPr lang="en-US" sz="2400" b="1" i="0" kern="1200" dirty="0" smtClean="0">
                <a:gradFill>
                  <a:gsLst>
                    <a:gs pos="0">
                      <a:schemeClr val="tx1"/>
                    </a:gs>
                    <a:gs pos="40000">
                      <a:schemeClr val="tx1">
                        <a:lumMod val="75000"/>
                        <a:lumOff val="25000"/>
                      </a:schemeClr>
                    </a:gs>
                    <a:gs pos="100000">
                      <a:schemeClr val="tx2">
                        <a:alpha val="65000"/>
                      </a:schemeClr>
                    </a:gs>
                  </a:gsLst>
                  <a:lin ang="5400000" scaled="0"/>
                </a:gradFill>
                <a:effectLst/>
                <a:latin typeface="+mj-lt"/>
                <a:ea typeface="+mj-ea"/>
                <a:cs typeface="+mj-cs"/>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marL="0" lvl="0" indent="0" algn="ctr" defTabSz="914400" rtl="0" eaLnBrk="1" latinLnBrk="0" hangingPunct="1">
              <a:spcBef>
                <a:spcPct val="20000"/>
              </a:spcBef>
              <a:spcAft>
                <a:spcPts val="300"/>
              </a:spcAft>
              <a:buClr>
                <a:schemeClr val="accent6">
                  <a:lumMod val="75000"/>
                </a:schemeClr>
              </a:buClr>
              <a:buSzPct val="130000"/>
              <a:buFont typeface="Georgia" pitchFamily="18" charset="0"/>
              <a:buNone/>
            </a:pPr>
            <a:r>
              <a:rPr lang="it-IT" smtClean="0"/>
              <a:t>Fare clic per modificare stili del testo dello schema</a:t>
            </a:r>
          </a:p>
        </p:txBody>
      </p:sp>
      <p:sp>
        <p:nvSpPr>
          <p:cNvPr id="6" name="Content Placeholder 5"/>
          <p:cNvSpPr>
            <a:spLocks noGrp="1"/>
          </p:cNvSpPr>
          <p:nvPr>
            <p:ph sz="quarter" idx="4"/>
          </p:nvPr>
        </p:nvSpPr>
        <p:spPr>
          <a:xfrm>
            <a:off x="4645025" y="1399032"/>
            <a:ext cx="3346704" cy="2743200"/>
          </a:xfrm>
        </p:spPr>
        <p:txBody>
          <a:bodyPr>
            <a:normAutofit/>
          </a:bodyPr>
          <a:lstStyle>
            <a:lvl1pPr>
              <a:defRPr sz="1800"/>
            </a:lvl1pPr>
            <a:lvl2pPr>
              <a:defRPr sz="1800"/>
            </a:lvl2pPr>
            <a:lvl3pPr>
              <a:defRPr sz="1600"/>
            </a:lvl3pPr>
            <a:lvl4pPr>
              <a:defRPr sz="1600"/>
            </a:lvl4pPr>
            <a:lvl5pPr>
              <a:defRPr sz="1600"/>
            </a:lvl5pPr>
            <a:lvl6pPr>
              <a:defRPr sz="1600"/>
            </a:lvl6pPr>
            <a:lvl7pPr>
              <a:defRPr sz="1600"/>
            </a:lvl7pPr>
            <a:lvl8pPr>
              <a:defRPr sz="1600"/>
            </a:lvl8pPr>
            <a:lvl9pPr>
              <a:defRPr sz="16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7" name="Date Placeholder 6"/>
          <p:cNvSpPr>
            <a:spLocks noGrp="1"/>
          </p:cNvSpPr>
          <p:nvPr>
            <p:ph type="dt" sz="half" idx="10"/>
          </p:nvPr>
        </p:nvSpPr>
        <p:spPr/>
        <p:txBody>
          <a:bodyPr/>
          <a:lstStyle/>
          <a:p>
            <a:fld id="{DE1FE626-6B01-4826-8832-B55E1A67E0E6}" type="datetimeFigureOut">
              <a:rPr lang="it-IT" smtClean="0"/>
              <a:t>25/03/2020</a:t>
            </a:fld>
            <a:endParaRPr lang="it-IT"/>
          </a:p>
        </p:txBody>
      </p:sp>
      <p:sp>
        <p:nvSpPr>
          <p:cNvPr id="8" name="Footer Placeholder 7"/>
          <p:cNvSpPr>
            <a:spLocks noGrp="1"/>
          </p:cNvSpPr>
          <p:nvPr>
            <p:ph type="ftr" sz="quarter" idx="11"/>
          </p:nvPr>
        </p:nvSpPr>
        <p:spPr/>
        <p:txBody>
          <a:bodyPr/>
          <a:lstStyle/>
          <a:p>
            <a:endParaRPr lang="it-IT"/>
          </a:p>
        </p:txBody>
      </p:sp>
      <p:sp>
        <p:nvSpPr>
          <p:cNvPr id="9" name="Slide Number Placeholder 8"/>
          <p:cNvSpPr>
            <a:spLocks noGrp="1"/>
          </p:cNvSpPr>
          <p:nvPr>
            <p:ph type="sldNum" sz="quarter" idx="12"/>
          </p:nvPr>
        </p:nvSpPr>
        <p:spPr/>
        <p:txBody>
          <a:bodyPr/>
          <a:lstStyle/>
          <a:p>
            <a:fld id="{19335CA5-CAE4-4D64-A69D-3DCEC987E561}" type="slidenum">
              <a:rPr lang="it-IT" smtClean="0"/>
              <a:t>‹N›</a:t>
            </a:fld>
            <a:endParaRPr lang="it-IT"/>
          </a:p>
        </p:txBody>
      </p:sp>
      <p:sp>
        <p:nvSpPr>
          <p:cNvPr id="10" name="Title 9"/>
          <p:cNvSpPr>
            <a:spLocks noGrp="1"/>
          </p:cNvSpPr>
          <p:nvPr>
            <p:ph type="title"/>
          </p:nvPr>
        </p:nvSpPr>
        <p:spPr/>
        <p:txBody>
          <a:body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Solo titolo">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it-IT" smtClean="0"/>
              <a:t>Fare clic per modificare lo stile del titolo</a:t>
            </a:r>
            <a:endParaRPr lang="en-US" dirty="0"/>
          </a:p>
        </p:txBody>
      </p:sp>
      <p:sp>
        <p:nvSpPr>
          <p:cNvPr id="3" name="Date Placeholder 2"/>
          <p:cNvSpPr>
            <a:spLocks noGrp="1"/>
          </p:cNvSpPr>
          <p:nvPr>
            <p:ph type="dt" sz="half" idx="10"/>
          </p:nvPr>
        </p:nvSpPr>
        <p:spPr/>
        <p:txBody>
          <a:bodyPr/>
          <a:lstStyle/>
          <a:p>
            <a:fld id="{DE1FE626-6B01-4826-8832-B55E1A67E0E6}" type="datetimeFigureOut">
              <a:rPr lang="it-IT" smtClean="0"/>
              <a:t>25/03/2020</a:t>
            </a:fld>
            <a:endParaRPr lang="it-IT"/>
          </a:p>
        </p:txBody>
      </p:sp>
      <p:sp>
        <p:nvSpPr>
          <p:cNvPr id="4" name="Footer Placeholder 3"/>
          <p:cNvSpPr>
            <a:spLocks noGrp="1"/>
          </p:cNvSpPr>
          <p:nvPr>
            <p:ph type="ftr" sz="quarter" idx="11"/>
          </p:nvPr>
        </p:nvSpPr>
        <p:spPr/>
        <p:txBody>
          <a:bodyPr/>
          <a:lstStyle/>
          <a:p>
            <a:endParaRPr lang="it-IT"/>
          </a:p>
        </p:txBody>
      </p:sp>
      <p:sp>
        <p:nvSpPr>
          <p:cNvPr id="5" name="Slide Number Placeholder 4"/>
          <p:cNvSpPr>
            <a:spLocks noGrp="1"/>
          </p:cNvSpPr>
          <p:nvPr>
            <p:ph type="sldNum" sz="quarter" idx="12"/>
          </p:nvPr>
        </p:nvSpPr>
        <p:spPr/>
        <p:txBody>
          <a:bodyPr/>
          <a:lstStyle/>
          <a:p>
            <a:fld id="{19335CA5-CAE4-4D64-A69D-3DCEC987E561}"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uota">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E1FE626-6B01-4826-8832-B55E1A67E0E6}" type="datetimeFigureOut">
              <a:rPr lang="it-IT" smtClean="0"/>
              <a:t>25/03/2020</a:t>
            </a:fld>
            <a:endParaRPr lang="it-IT"/>
          </a:p>
        </p:txBody>
      </p:sp>
      <p:sp>
        <p:nvSpPr>
          <p:cNvPr id="3" name="Footer Placeholder 2"/>
          <p:cNvSpPr>
            <a:spLocks noGrp="1"/>
          </p:cNvSpPr>
          <p:nvPr>
            <p:ph type="ftr" sz="quarter" idx="11"/>
          </p:nvPr>
        </p:nvSpPr>
        <p:spPr/>
        <p:txBody>
          <a:bodyPr/>
          <a:lstStyle/>
          <a:p>
            <a:endParaRPr lang="it-IT"/>
          </a:p>
        </p:txBody>
      </p:sp>
      <p:sp>
        <p:nvSpPr>
          <p:cNvPr id="4" name="Slide Number Placeholder 3"/>
          <p:cNvSpPr>
            <a:spLocks noGrp="1"/>
          </p:cNvSpPr>
          <p:nvPr>
            <p:ph type="sldNum" sz="quarter" idx="12"/>
          </p:nvPr>
        </p:nvSpPr>
        <p:spPr/>
        <p:txBody>
          <a:bodyPr/>
          <a:lstStyle/>
          <a:p>
            <a:fld id="{19335CA5-CAE4-4D64-A69D-3DCEC987E561}"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to con didascalia">
    <p:spTree>
      <p:nvGrpSpPr>
        <p:cNvPr id="1" name=""/>
        <p:cNvGrpSpPr/>
        <p:nvPr/>
      </p:nvGrpSpPr>
      <p:grpSpPr>
        <a:xfrm>
          <a:off x="0" y="0"/>
          <a:ext cx="0" cy="0"/>
          <a:chOff x="0" y="0"/>
          <a:chExt cx="0" cy="0"/>
        </a:xfrm>
      </p:grpSpPr>
      <p:sp>
        <p:nvSpPr>
          <p:cNvPr id="2" name="Title 1"/>
          <p:cNvSpPr>
            <a:spLocks noGrp="1"/>
          </p:cNvSpPr>
          <p:nvPr>
            <p:ph type="title"/>
          </p:nvPr>
        </p:nvSpPr>
        <p:spPr>
          <a:xfrm>
            <a:off x="839095" y="2209800"/>
            <a:ext cx="3636085" cy="1258493"/>
          </a:xfrm>
          <a:effectLst/>
        </p:spPr>
        <p:txBody>
          <a:bodyPr anchor="b">
            <a:noAutofit/>
          </a:bodyPr>
          <a:lstStyle>
            <a:lvl1pPr marL="228600" indent="-228600" algn="l">
              <a:defRPr sz="2800" b="1">
                <a:effectLst/>
              </a:defRPr>
            </a:lvl1pPr>
          </a:lstStyle>
          <a:p>
            <a:r>
              <a:rPr lang="it-IT" smtClean="0"/>
              <a:t>Fare clic per modificare lo stile del titolo</a:t>
            </a:r>
            <a:endParaRPr lang="en-US" dirty="0"/>
          </a:p>
        </p:txBody>
      </p:sp>
      <p:sp>
        <p:nvSpPr>
          <p:cNvPr id="3" name="Content Placeholder 2"/>
          <p:cNvSpPr>
            <a:spLocks noGrp="1"/>
          </p:cNvSpPr>
          <p:nvPr>
            <p:ph idx="1"/>
          </p:nvPr>
        </p:nvSpPr>
        <p:spPr>
          <a:xfrm>
            <a:off x="4593515" y="731520"/>
            <a:ext cx="4017085" cy="4894730"/>
          </a:xfrm>
        </p:spPr>
        <p:txBody>
          <a:bodyPr anchor="ctr"/>
          <a:lstStyle>
            <a:lvl1pPr>
              <a:defRPr sz="2200"/>
            </a:lvl1pPr>
            <a:lvl2pPr>
              <a:defRPr sz="2000"/>
            </a:lvl2pPr>
            <a:lvl3pPr>
              <a:defRPr sz="1800"/>
            </a:lvl3pPr>
            <a:lvl4pPr>
              <a:defRPr sz="1600"/>
            </a:lvl4pPr>
            <a:lvl5pPr>
              <a:defRPr sz="1400"/>
            </a:lvl5pPr>
            <a:lvl6pPr>
              <a:defRPr sz="2000"/>
            </a:lvl6pPr>
            <a:lvl7pPr>
              <a:defRPr sz="2000"/>
            </a:lvl7pPr>
            <a:lvl8pPr>
              <a:defRPr sz="2000"/>
            </a:lvl8pPr>
            <a:lvl9pPr>
              <a:defRPr sz="2000"/>
            </a:lvl9p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Text Placeholder 3"/>
          <p:cNvSpPr>
            <a:spLocks noGrp="1"/>
          </p:cNvSpPr>
          <p:nvPr>
            <p:ph type="body" sz="half" idx="2"/>
          </p:nvPr>
        </p:nvSpPr>
        <p:spPr>
          <a:xfrm>
            <a:off x="1075765" y="3497802"/>
            <a:ext cx="3388660" cy="2139518"/>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E1FE626-6B01-4826-8832-B55E1A67E0E6}" type="datetimeFigureOut">
              <a:rPr lang="it-IT" smtClean="0"/>
              <a:t>25/03/2020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335CA5-CAE4-4D64-A69D-3DCEC987E561}" type="slidenum">
              <a:rPr lang="it-IT" smtClean="0"/>
              <a:t>‹N›</a:t>
            </a:fld>
            <a:endParaRPr lang="it-IT"/>
          </a:p>
        </p:txBody>
      </p:sp>
    </p:spTree>
  </p:cSld>
  <p:clrMapOvr>
    <a:masterClrMapping/>
  </p:clrMapOvr>
  <p:timing>
    <p:tnLst>
      <p:par>
        <p:cTn id="1" dur="indefinite" restart="never" nodeType="tmRoot"/>
      </p:par>
    </p:tnLst>
  </p:timing>
</p:sldLayout>
</file>

<file path=ppt/slideLayouts/slideLayout9.xml><?xml version="1.0" encoding="utf-8"?>
<p:sldLayout xmlns:a="http://schemas.openxmlformats.org/drawingml/2006/main" xmlns:r="http://schemas.openxmlformats.org/officeDocument/2006/relationships" xmlns:p="http://schemas.openxmlformats.org/presentationml/2006/main" showMasterSp="0" type="picTx" preserve="1">
  <p:cSld name="Immagine con didascalia">
    <p:spTree>
      <p:nvGrpSpPr>
        <p:cNvPr id="1" name=""/>
        <p:cNvGrpSpPr/>
        <p:nvPr/>
      </p:nvGrpSpPr>
      <p:grpSpPr>
        <a:xfrm>
          <a:off x="0" y="0"/>
          <a:ext cx="0" cy="0"/>
          <a:chOff x="0" y="0"/>
          <a:chExt cx="0" cy="0"/>
        </a:xfrm>
      </p:grpSpPr>
      <p:sp>
        <p:nvSpPr>
          <p:cNvPr id="8" name="Rectangle 7"/>
          <p:cNvSpPr/>
          <p:nvPr/>
        </p:nvSpPr>
        <p:spPr>
          <a:xfrm>
            <a:off x="0" y="3866920"/>
            <a:ext cx="9144000" cy="2991080"/>
          </a:xfrm>
          <a:prstGeom prst="rect">
            <a:avLst/>
          </a:prstGeom>
          <a:gradFill>
            <a:gsLst>
              <a:gs pos="0">
                <a:schemeClr val="bg1">
                  <a:alpha val="92000"/>
                </a:schemeClr>
              </a:gs>
              <a:gs pos="37000">
                <a:schemeClr val="bg1">
                  <a:alpha val="77000"/>
                </a:schemeClr>
              </a:gs>
              <a:gs pos="100000">
                <a:schemeClr val="bg2">
                  <a:alpha val="80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Rectangle 8"/>
          <p:cNvSpPr/>
          <p:nvPr/>
        </p:nvSpPr>
        <p:spPr>
          <a:xfrm>
            <a:off x="0" y="0"/>
            <a:ext cx="9144000" cy="3866920"/>
          </a:xfrm>
          <a:prstGeom prst="rect">
            <a:avLst/>
          </a:prstGeom>
          <a:gradFill flip="none" rotWithShape="1">
            <a:gsLst>
              <a:gs pos="0">
                <a:schemeClr val="bg1">
                  <a:alpha val="90000"/>
                </a:schemeClr>
              </a:gs>
              <a:gs pos="48000">
                <a:schemeClr val="bg1">
                  <a:alpha val="63000"/>
                </a:schemeClr>
              </a:gs>
              <a:gs pos="100000">
                <a:schemeClr val="bg2">
                  <a:alpha val="80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0" name="Rectangle 9"/>
          <p:cNvSpPr/>
          <p:nvPr/>
        </p:nvSpPr>
        <p:spPr>
          <a:xfrm>
            <a:off x="0" y="2652311"/>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1" name="Oval 10"/>
          <p:cNvSpPr/>
          <p:nvPr/>
        </p:nvSpPr>
        <p:spPr>
          <a:xfrm>
            <a:off x="0" y="1600200"/>
            <a:ext cx="9144000" cy="5105400"/>
          </a:xfrm>
          <a:prstGeom prst="ellipse">
            <a:avLst/>
          </a:prstGeom>
          <a:gradFill flip="none" rotWithShape="1">
            <a:gsLst>
              <a:gs pos="0">
                <a:schemeClr val="bg1"/>
              </a:gs>
              <a:gs pos="54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Picture Placeholder 2"/>
          <p:cNvSpPr>
            <a:spLocks noGrp="1"/>
          </p:cNvSpPr>
          <p:nvPr>
            <p:ph type="pic" idx="1"/>
          </p:nvPr>
        </p:nvSpPr>
        <p:spPr>
          <a:xfrm>
            <a:off x="4475175" y="1143000"/>
            <a:ext cx="4114800" cy="3127806"/>
          </a:xfrm>
          <a:prstGeom prst="roundRect">
            <a:avLst>
              <a:gd name="adj" fmla="val 4230"/>
            </a:avLst>
          </a:prstGeom>
          <a:solidFill>
            <a:schemeClr val="bg2">
              <a:lumMod val="90000"/>
            </a:schemeClr>
          </a:solidFill>
          <a:effectLst>
            <a:reflection blurRad="4350" stA="23000" endA="300" endPos="28000" dir="5400000" sy="-100000" algn="bl" rotWithShape="0"/>
          </a:effectLst>
          <a:scene3d>
            <a:camera prst="perspectiveContrastingLeftFacing" fov="1800000">
              <a:rot lat="300000" lon="2100000" rev="0"/>
            </a:camera>
            <a:lightRig rig="balanced" dir="t"/>
          </a:scene3d>
          <a:sp3d>
            <a:bevelT w="50800" h="50800"/>
          </a:sp3d>
        </p:spPr>
        <p:txBody>
          <a:bodyPr>
            <a:normAutofit/>
            <a:flatTx/>
          </a:bodyPr>
          <a:lstStyle>
            <a:lvl1pPr marL="0" indent="0" algn="ctr">
              <a:buNone/>
              <a:defRPr sz="20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it-IT" smtClean="0"/>
              <a:t>Fare clic sull'icona per inserire un'immagine</a:t>
            </a:r>
            <a:endParaRPr lang="en-US" dirty="0"/>
          </a:p>
        </p:txBody>
      </p:sp>
      <p:sp>
        <p:nvSpPr>
          <p:cNvPr id="4" name="Text Placeholder 3"/>
          <p:cNvSpPr>
            <a:spLocks noGrp="1"/>
          </p:cNvSpPr>
          <p:nvPr>
            <p:ph type="body" sz="half" idx="2"/>
          </p:nvPr>
        </p:nvSpPr>
        <p:spPr>
          <a:xfrm>
            <a:off x="877887" y="1010486"/>
            <a:ext cx="3694114" cy="2163020"/>
          </a:xfrm>
        </p:spPr>
        <p:txBody>
          <a:bodyPr anchor="b"/>
          <a:lstStyle>
            <a:lvl1pPr marL="182880" indent="-182880">
              <a:buFont typeface="Georgia" pitchFamily="18" charset="0"/>
              <a:buChar char="*"/>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it-IT" smtClean="0"/>
              <a:t>Fare clic per modificare stili del testo dello schema</a:t>
            </a:r>
          </a:p>
        </p:txBody>
      </p:sp>
      <p:sp>
        <p:nvSpPr>
          <p:cNvPr id="5" name="Date Placeholder 4"/>
          <p:cNvSpPr>
            <a:spLocks noGrp="1"/>
          </p:cNvSpPr>
          <p:nvPr>
            <p:ph type="dt" sz="half" idx="10"/>
          </p:nvPr>
        </p:nvSpPr>
        <p:spPr/>
        <p:txBody>
          <a:bodyPr/>
          <a:lstStyle/>
          <a:p>
            <a:fld id="{DE1FE626-6B01-4826-8832-B55E1A67E0E6}" type="datetimeFigureOut">
              <a:rPr lang="it-IT" smtClean="0"/>
              <a:t>25/03/2020</a:t>
            </a:fld>
            <a:endParaRPr lang="it-IT"/>
          </a:p>
        </p:txBody>
      </p:sp>
      <p:sp>
        <p:nvSpPr>
          <p:cNvPr id="6" name="Footer Placeholder 5"/>
          <p:cNvSpPr>
            <a:spLocks noGrp="1"/>
          </p:cNvSpPr>
          <p:nvPr>
            <p:ph type="ftr" sz="quarter" idx="11"/>
          </p:nvPr>
        </p:nvSpPr>
        <p:spPr/>
        <p:txBody>
          <a:bodyPr/>
          <a:lstStyle/>
          <a:p>
            <a:endParaRPr lang="it-IT"/>
          </a:p>
        </p:txBody>
      </p:sp>
      <p:sp>
        <p:nvSpPr>
          <p:cNvPr id="7" name="Slide Number Placeholder 6"/>
          <p:cNvSpPr>
            <a:spLocks noGrp="1"/>
          </p:cNvSpPr>
          <p:nvPr>
            <p:ph type="sldNum" sz="quarter" idx="12"/>
          </p:nvPr>
        </p:nvSpPr>
        <p:spPr/>
        <p:txBody>
          <a:bodyPr/>
          <a:lstStyle/>
          <a:p>
            <a:fld id="{19335CA5-CAE4-4D64-A69D-3DCEC987E561}" type="slidenum">
              <a:rPr lang="it-IT" smtClean="0"/>
              <a:t>‹N›</a:t>
            </a:fld>
            <a:endParaRPr lang="it-IT"/>
          </a:p>
        </p:txBody>
      </p:sp>
      <p:sp>
        <p:nvSpPr>
          <p:cNvPr id="2" name="Title 1"/>
          <p:cNvSpPr>
            <a:spLocks noGrp="1"/>
          </p:cNvSpPr>
          <p:nvPr>
            <p:ph type="title"/>
          </p:nvPr>
        </p:nvSpPr>
        <p:spPr>
          <a:xfrm>
            <a:off x="727268" y="4464421"/>
            <a:ext cx="6383538" cy="1143000"/>
          </a:xfrm>
        </p:spPr>
        <p:txBody>
          <a:bodyPr anchor="b">
            <a:noAutofit/>
          </a:bodyPr>
          <a:lstStyle>
            <a:lvl1pPr algn="l">
              <a:defRPr sz="4600" b="1"/>
            </a:lvl1pPr>
          </a:lstStyle>
          <a:p>
            <a:r>
              <a:rPr lang="it-IT" smtClean="0"/>
              <a:t>Fare clic per modificare lo stile del titolo</a:t>
            </a:r>
            <a:endParaRPr lang="en-US" dirty="0"/>
          </a:p>
        </p:txBody>
      </p:sp>
    </p:spTree>
  </p:cSld>
  <p:clrMapOvr>
    <a:masterClrMapping/>
  </p:clrMapOvr>
  <p:timing>
    <p:tnLst>
      <p:par>
        <p:cTn id="1" dur="indefinite" restart="never" nodeType="tmRoot"/>
      </p:par>
    </p:tnLst>
  </p:timing>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2"/>
      </p:bgRef>
    </p:bg>
    <p:spTree>
      <p:nvGrpSpPr>
        <p:cNvPr id="1" name=""/>
        <p:cNvGrpSpPr/>
        <p:nvPr/>
      </p:nvGrpSpPr>
      <p:grpSpPr>
        <a:xfrm>
          <a:off x="0" y="0"/>
          <a:ext cx="0" cy="0"/>
          <a:chOff x="0" y="0"/>
          <a:chExt cx="0" cy="0"/>
        </a:xfrm>
      </p:grpSpPr>
      <p:sp>
        <p:nvSpPr>
          <p:cNvPr id="7" name="Rectangle 6"/>
          <p:cNvSpPr/>
          <p:nvPr/>
        </p:nvSpPr>
        <p:spPr>
          <a:xfrm>
            <a:off x="0" y="5105400"/>
            <a:ext cx="9144000" cy="1752600"/>
          </a:xfrm>
          <a:prstGeom prst="rect">
            <a:avLst/>
          </a:prstGeom>
          <a:gradFill>
            <a:gsLst>
              <a:gs pos="0">
                <a:schemeClr val="bg1">
                  <a:alpha val="91000"/>
                </a:schemeClr>
              </a:gs>
              <a:gs pos="37000">
                <a:schemeClr val="bg1">
                  <a:alpha val="76000"/>
                </a:schemeClr>
              </a:gs>
              <a:gs pos="100000">
                <a:schemeClr val="bg2">
                  <a:alpha val="79000"/>
                </a:schemeClr>
              </a:gs>
            </a:gsLst>
            <a:path path="circle">
              <a:fillToRect l="50000" t="50000" r="50000" b="50000"/>
            </a:path>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Rectangle 7"/>
          <p:cNvSpPr/>
          <p:nvPr/>
        </p:nvSpPr>
        <p:spPr>
          <a:xfrm>
            <a:off x="0" y="0"/>
            <a:ext cx="9144000" cy="5105400"/>
          </a:xfrm>
          <a:prstGeom prst="rect">
            <a:avLst/>
          </a:prstGeom>
          <a:gradFill flip="none" rotWithShape="1">
            <a:gsLst>
              <a:gs pos="0">
                <a:schemeClr val="bg1">
                  <a:alpha val="89000"/>
                </a:schemeClr>
              </a:gs>
              <a:gs pos="48000">
                <a:schemeClr val="bg1">
                  <a:alpha val="62000"/>
                </a:schemeClr>
              </a:gs>
              <a:gs pos="100000">
                <a:schemeClr val="bg2">
                  <a:alpha val="7900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9" name="Rectangle 8"/>
          <p:cNvSpPr/>
          <p:nvPr/>
        </p:nvSpPr>
        <p:spPr>
          <a:xfrm>
            <a:off x="0" y="3768304"/>
            <a:ext cx="9144000" cy="2286000"/>
          </a:xfrm>
          <a:prstGeom prst="rect">
            <a:avLst/>
          </a:prstGeom>
          <a:gradFill flip="none" rotWithShape="1">
            <a:gsLst>
              <a:gs pos="0">
                <a:schemeClr val="bg1">
                  <a:alpha val="0"/>
                </a:schemeClr>
              </a:gs>
              <a:gs pos="29000">
                <a:schemeClr val="bg1">
                  <a:alpha val="30000"/>
                </a:schemeClr>
              </a:gs>
              <a:gs pos="45000">
                <a:schemeClr val="bg2">
                  <a:alpha val="40000"/>
                </a:schemeClr>
              </a:gs>
              <a:gs pos="55000">
                <a:schemeClr val="bg1">
                  <a:alpha val="26000"/>
                </a:schemeClr>
              </a:gs>
              <a:gs pos="65000">
                <a:schemeClr val="bg2">
                  <a:alpha val="60000"/>
                </a:schemeClr>
              </a:gs>
              <a:gs pos="100000">
                <a:schemeClr val="bg1">
                  <a:alpha val="0"/>
                </a:schemeClr>
              </a:gs>
            </a:gsLst>
            <a:lin ang="5400000" scaled="0"/>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10" name="Oval 9"/>
          <p:cNvSpPr/>
          <p:nvPr/>
        </p:nvSpPr>
        <p:spPr>
          <a:xfrm>
            <a:off x="0" y="1600200"/>
            <a:ext cx="9144000" cy="5105400"/>
          </a:xfrm>
          <a:prstGeom prst="ellipse">
            <a:avLst/>
          </a:prstGeom>
          <a:gradFill flip="none" rotWithShape="1">
            <a:gsLst>
              <a:gs pos="0">
                <a:schemeClr val="bg1"/>
              </a:gs>
              <a:gs pos="56000">
                <a:schemeClr val="bg1">
                  <a:alpha val="0"/>
                </a:schemeClr>
              </a:gs>
            </a:gsLst>
            <a:path path="circle">
              <a:fillToRect l="50000" t="50000" r="50000" b="50000"/>
            </a:path>
            <a:tileRect/>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Placeholder 1"/>
          <p:cNvSpPr>
            <a:spLocks noGrp="1"/>
          </p:cNvSpPr>
          <p:nvPr>
            <p:ph type="title"/>
          </p:nvPr>
        </p:nvSpPr>
        <p:spPr>
          <a:xfrm>
            <a:off x="1793289" y="4372168"/>
            <a:ext cx="6512511" cy="1143000"/>
          </a:xfrm>
          <a:prstGeom prst="rect">
            <a:avLst/>
          </a:prstGeom>
          <a:effectLst/>
        </p:spPr>
        <p:txBody>
          <a:bodyPr vert="horz" lIns="91440" tIns="45720" rIns="91440" bIns="45720" rtlCol="0" anchor="t" anchorCtr="0">
            <a:noAutofit/>
          </a:bodyPr>
          <a:lstStyle/>
          <a:p>
            <a:r>
              <a:rPr lang="it-IT" smtClean="0"/>
              <a:t>Fare clic per modificare lo stile del titolo</a:t>
            </a:r>
            <a:endParaRPr lang="en-US" dirty="0"/>
          </a:p>
        </p:txBody>
      </p:sp>
      <p:sp>
        <p:nvSpPr>
          <p:cNvPr id="3" name="Text Placeholder 2"/>
          <p:cNvSpPr>
            <a:spLocks noGrp="1"/>
          </p:cNvSpPr>
          <p:nvPr>
            <p:ph type="body" idx="1"/>
          </p:nvPr>
        </p:nvSpPr>
        <p:spPr>
          <a:xfrm>
            <a:off x="1143000" y="732260"/>
            <a:ext cx="6400800" cy="3474720"/>
          </a:xfrm>
          <a:prstGeom prst="rect">
            <a:avLst/>
          </a:prstGeom>
        </p:spPr>
        <p:txBody>
          <a:bodyPr vert="horz" lIns="91440" tIns="45720" rIns="91440" bIns="45720" rtlCol="0">
            <a:normAutofit/>
          </a:bodyPr>
          <a:lstStyle/>
          <a:p>
            <a:pPr lvl="0"/>
            <a:r>
              <a:rPr lang="it-IT" smtClean="0"/>
              <a:t>Fare clic per modificare stili del testo dello schema</a:t>
            </a:r>
          </a:p>
          <a:p>
            <a:pPr lvl="1"/>
            <a:r>
              <a:rPr lang="it-IT" smtClean="0"/>
              <a:t>Secondo livello</a:t>
            </a:r>
          </a:p>
          <a:p>
            <a:pPr lvl="2"/>
            <a:r>
              <a:rPr lang="it-IT" smtClean="0"/>
              <a:t>Terzo livello</a:t>
            </a:r>
          </a:p>
          <a:p>
            <a:pPr lvl="3"/>
            <a:r>
              <a:rPr lang="it-IT" smtClean="0"/>
              <a:t>Quarto livello</a:t>
            </a:r>
          </a:p>
          <a:p>
            <a:pPr lvl="4"/>
            <a:r>
              <a:rPr lang="it-IT" smtClean="0"/>
              <a:t>Quinto livello</a:t>
            </a:r>
            <a:endParaRPr lang="en-US" dirty="0"/>
          </a:p>
        </p:txBody>
      </p:sp>
      <p:sp>
        <p:nvSpPr>
          <p:cNvPr id="4" name="Date Placeholder 3"/>
          <p:cNvSpPr>
            <a:spLocks noGrp="1"/>
          </p:cNvSpPr>
          <p:nvPr>
            <p:ph type="dt" sz="half" idx="2"/>
          </p:nvPr>
        </p:nvSpPr>
        <p:spPr>
          <a:xfrm>
            <a:off x="6172200" y="6172200"/>
            <a:ext cx="2514600" cy="365125"/>
          </a:xfrm>
          <a:prstGeom prst="rect">
            <a:avLst/>
          </a:prstGeom>
        </p:spPr>
        <p:txBody>
          <a:bodyPr vert="horz" lIns="91440" tIns="45720" rIns="91440" bIns="45720" rtlCol="0" anchor="ctr"/>
          <a:lstStyle>
            <a:lvl1pPr algn="r">
              <a:defRPr sz="1100" b="1">
                <a:solidFill>
                  <a:schemeClr val="tx1">
                    <a:lumMod val="50000"/>
                    <a:lumOff val="50000"/>
                  </a:schemeClr>
                </a:solidFill>
              </a:defRPr>
            </a:lvl1pPr>
          </a:lstStyle>
          <a:p>
            <a:fld id="{DE1FE626-6B01-4826-8832-B55E1A67E0E6}" type="datetimeFigureOut">
              <a:rPr lang="it-IT" smtClean="0"/>
              <a:t>25/03/2020</a:t>
            </a:fld>
            <a:endParaRPr lang="it-IT"/>
          </a:p>
        </p:txBody>
      </p:sp>
      <p:sp>
        <p:nvSpPr>
          <p:cNvPr id="5" name="Footer Placeholder 4"/>
          <p:cNvSpPr>
            <a:spLocks noGrp="1"/>
          </p:cNvSpPr>
          <p:nvPr>
            <p:ph type="ftr" sz="quarter" idx="3"/>
          </p:nvPr>
        </p:nvSpPr>
        <p:spPr>
          <a:xfrm>
            <a:off x="457199" y="6172200"/>
            <a:ext cx="3352801" cy="365125"/>
          </a:xfrm>
          <a:prstGeom prst="rect">
            <a:avLst/>
          </a:prstGeom>
        </p:spPr>
        <p:txBody>
          <a:bodyPr vert="horz" lIns="91440" tIns="45720" rIns="91440" bIns="45720" rtlCol="0" anchor="ctr"/>
          <a:lstStyle>
            <a:lvl1pPr algn="l">
              <a:defRPr sz="1100" b="1">
                <a:solidFill>
                  <a:schemeClr val="tx1">
                    <a:lumMod val="50000"/>
                    <a:lumOff val="50000"/>
                  </a:schemeClr>
                </a:solidFill>
              </a:defRPr>
            </a:lvl1pPr>
          </a:lstStyle>
          <a:p>
            <a:endParaRPr lang="it-IT"/>
          </a:p>
        </p:txBody>
      </p:sp>
      <p:sp>
        <p:nvSpPr>
          <p:cNvPr id="6" name="Slide Number Placeholder 5"/>
          <p:cNvSpPr>
            <a:spLocks noGrp="1"/>
          </p:cNvSpPr>
          <p:nvPr>
            <p:ph type="sldNum" sz="quarter" idx="4"/>
          </p:nvPr>
        </p:nvSpPr>
        <p:spPr>
          <a:xfrm>
            <a:off x="3810000" y="6172200"/>
            <a:ext cx="1828800" cy="365125"/>
          </a:xfrm>
          <a:prstGeom prst="rect">
            <a:avLst/>
          </a:prstGeom>
        </p:spPr>
        <p:txBody>
          <a:bodyPr vert="horz" lIns="91440" tIns="45720" rIns="91440" bIns="45720" rtlCol="0" anchor="ctr"/>
          <a:lstStyle>
            <a:lvl1pPr algn="ctr">
              <a:defRPr sz="1200" b="1">
                <a:solidFill>
                  <a:schemeClr val="tx1">
                    <a:lumMod val="50000"/>
                    <a:lumOff val="50000"/>
                  </a:schemeClr>
                </a:solidFill>
              </a:defRPr>
            </a:lvl1pPr>
          </a:lstStyle>
          <a:p>
            <a:fld id="{19335CA5-CAE4-4D64-A69D-3DCEC987E561}" type="slidenum">
              <a:rPr lang="it-IT" smtClean="0"/>
              <a:t>‹N›</a:t>
            </a:fld>
            <a:endParaRPr lang="it-IT"/>
          </a:p>
        </p:txBody>
      </p:sp>
    </p:spTree>
  </p:cSld>
  <p:clrMap bg1="lt1" tx1="dk1" bg2="lt2" tx2="dk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iming>
    <p:tnLst>
      <p:par>
        <p:cTn id="1" dur="indefinite" restart="never" nodeType="tmRoot"/>
      </p:par>
    </p:tnLst>
  </p:timing>
  <p:txStyles>
    <p:titleStyle>
      <a:lvl1pPr marL="320040" indent="-320040" algn="r" defTabSz="914400" rtl="0" eaLnBrk="1" latinLnBrk="0" hangingPunct="1">
        <a:spcBef>
          <a:spcPct val="0"/>
        </a:spcBef>
        <a:buClr>
          <a:schemeClr val="accent6">
            <a:lumMod val="75000"/>
          </a:schemeClr>
        </a:buClr>
        <a:buSzPct val="128000"/>
        <a:buFont typeface="Georgia" pitchFamily="18" charset="0"/>
        <a:buChar char="*"/>
        <a:defRPr sz="4600" b="1" i="0" kern="1200">
          <a:gradFill>
            <a:gsLst>
              <a:gs pos="0">
                <a:schemeClr val="tx1"/>
              </a:gs>
              <a:gs pos="40000">
                <a:schemeClr val="tx1">
                  <a:lumMod val="75000"/>
                  <a:lumOff val="25000"/>
                </a:schemeClr>
              </a:gs>
              <a:gs pos="100000">
                <a:schemeClr val="tx2">
                  <a:alpha val="65000"/>
                </a:schemeClr>
              </a:gs>
            </a:gsLst>
            <a:lin ang="5400000" scaled="0"/>
          </a:gradFill>
          <a:effectLst>
            <a:reflection blurRad="6350" stA="55000" endA="300" endPos="45500" dir="5400000" sy="-100000" algn="bl" rotWithShape="0"/>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286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200" kern="1200">
          <a:solidFill>
            <a:schemeClr val="tx1">
              <a:lumMod val="75000"/>
              <a:lumOff val="25000"/>
            </a:schemeClr>
          </a:solidFill>
          <a:latin typeface="+mn-lt"/>
          <a:ea typeface="+mn-ea"/>
          <a:cs typeface="+mn-cs"/>
        </a:defRPr>
      </a:lvl1pPr>
      <a:lvl2pPr marL="54864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2000" kern="1200">
          <a:solidFill>
            <a:schemeClr val="tx1">
              <a:lumMod val="75000"/>
              <a:lumOff val="25000"/>
            </a:schemeClr>
          </a:solidFill>
          <a:latin typeface="+mn-lt"/>
          <a:ea typeface="+mn-ea"/>
          <a:cs typeface="+mn-cs"/>
        </a:defRPr>
      </a:lvl2pPr>
      <a:lvl3pPr marL="822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800" kern="1200">
          <a:solidFill>
            <a:schemeClr val="tx1">
              <a:lumMod val="75000"/>
              <a:lumOff val="25000"/>
            </a:schemeClr>
          </a:solidFill>
          <a:latin typeface="+mn-lt"/>
          <a:ea typeface="+mn-ea"/>
          <a:cs typeface="+mn-cs"/>
        </a:defRPr>
      </a:lvl3pPr>
      <a:lvl4pPr marL="109728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600" kern="1200">
          <a:solidFill>
            <a:schemeClr val="tx1">
              <a:lumMod val="75000"/>
              <a:lumOff val="25000"/>
            </a:schemeClr>
          </a:solidFill>
          <a:latin typeface="+mn-lt"/>
          <a:ea typeface="+mn-ea"/>
          <a:cs typeface="+mn-cs"/>
        </a:defRPr>
      </a:lvl4pPr>
      <a:lvl5pPr marL="138988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5pPr>
      <a:lvl6pPr marL="1664208"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6pPr>
      <a:lvl7pPr marL="196596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7pPr>
      <a:lvl8pPr marL="2286000"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8pPr>
      <a:lvl9pPr marL="2587752" indent="-182880" algn="l" defTabSz="914400" rtl="0" eaLnBrk="1" latinLnBrk="0" hangingPunct="1">
        <a:spcBef>
          <a:spcPct val="20000"/>
        </a:spcBef>
        <a:spcAft>
          <a:spcPts val="300"/>
        </a:spcAft>
        <a:buClr>
          <a:schemeClr val="accent6">
            <a:lumMod val="75000"/>
          </a:schemeClr>
        </a:buClr>
        <a:buSzPct val="130000"/>
        <a:buFont typeface="Georgia" pitchFamily="18" charset="0"/>
        <a:buChar char="*"/>
        <a:defRPr sz="1400" kern="1200">
          <a:solidFill>
            <a:schemeClr val="tx1">
              <a:lumMod val="75000"/>
              <a:lumOff val="25000"/>
            </a:schemeClr>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slideLayout" Target="../slideLayouts/slideLayout1.xml"/><Relationship Id="rId2" Type="http://schemas.openxmlformats.org/officeDocument/2006/relationships/audio" Target="../media/media1.wav"/><Relationship Id="rId1" Type="http://schemas.microsoft.com/office/2007/relationships/media" Target="../media/media1.wav"/><Relationship Id="rId6" Type="http://schemas.openxmlformats.org/officeDocument/2006/relationships/image" Target="../media/image3.png"/><Relationship Id="rId5" Type="http://schemas.openxmlformats.org/officeDocument/2006/relationships/image" Target="../media/image2.png"/><Relationship Id="rId4" Type="http://schemas.openxmlformats.org/officeDocument/2006/relationships/image" Target="../media/image1.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Rettangolo 3"/>
          <p:cNvSpPr/>
          <p:nvPr/>
        </p:nvSpPr>
        <p:spPr>
          <a:xfrm>
            <a:off x="1043608" y="297009"/>
            <a:ext cx="6915676" cy="553998"/>
          </a:xfrm>
          <a:prstGeom prst="rect">
            <a:avLst/>
          </a:prstGeom>
        </p:spPr>
        <p:txBody>
          <a:bodyPr wrap="none">
            <a:spAutoFit/>
          </a:bodyPr>
          <a:lstStyle/>
          <a:p>
            <a:r>
              <a:rPr lang="it-IT" sz="3000" dirty="0" smtClean="0">
                <a:latin typeface="Algerian" pitchFamily="82" charset="0"/>
              </a:rPr>
              <a:t>Caccia al tesoro da fare in casa</a:t>
            </a:r>
            <a:endParaRPr lang="it-IT" sz="3000" dirty="0">
              <a:latin typeface="Algerian" pitchFamily="82" charset="0"/>
            </a:endParaRPr>
          </a:p>
        </p:txBody>
      </p:sp>
      <p:sp>
        <p:nvSpPr>
          <p:cNvPr id="8" name="Rettangolo 7"/>
          <p:cNvSpPr/>
          <p:nvPr/>
        </p:nvSpPr>
        <p:spPr>
          <a:xfrm>
            <a:off x="395536" y="1124744"/>
            <a:ext cx="8280920" cy="369332"/>
          </a:xfrm>
          <a:prstGeom prst="rect">
            <a:avLst/>
          </a:prstGeom>
        </p:spPr>
        <p:txBody>
          <a:bodyPr wrap="square">
            <a:spAutoFit/>
          </a:bodyPr>
          <a:lstStyle/>
          <a:p>
            <a:pPr algn="ctr"/>
            <a:r>
              <a:rPr lang="it-IT" dirty="0" smtClean="0"/>
              <a:t>Oggi proponiamo una nuova CACCIA AL TESORO  da proporre ai bambini</a:t>
            </a:r>
            <a:endParaRPr lang="it-IT" dirty="0"/>
          </a:p>
        </p:txBody>
      </p:sp>
      <p:sp>
        <p:nvSpPr>
          <p:cNvPr id="9" name="Rettangolo 8"/>
          <p:cNvSpPr/>
          <p:nvPr/>
        </p:nvSpPr>
        <p:spPr>
          <a:xfrm>
            <a:off x="341959" y="1628800"/>
            <a:ext cx="8568952" cy="1061829"/>
          </a:xfrm>
          <a:prstGeom prst="rect">
            <a:avLst/>
          </a:prstGeom>
        </p:spPr>
        <p:txBody>
          <a:bodyPr wrap="square">
            <a:spAutoFit/>
          </a:bodyPr>
          <a:lstStyle/>
          <a:p>
            <a:r>
              <a:rPr lang="it-IT" dirty="0" smtClean="0"/>
              <a:t> </a:t>
            </a:r>
            <a:r>
              <a:rPr lang="it-IT" sz="1500" dirty="0" smtClean="0"/>
              <a:t>È una caccia al tesoro di tipo familiare, da giocare quando, come in queste settimane, si è costretti a stare in casa e ci sono molte energie da spendere . Va benissimo per uno o due fratellini di 4-6 anni o da fare con mamma e papà che preparino qualche materiale e seguano il susseguirsi degli indovinelli (INDIZI) e delle PROVE.</a:t>
            </a:r>
            <a:endParaRPr lang="it-IT" sz="1500" dirty="0"/>
          </a:p>
        </p:txBody>
      </p:sp>
      <p:sp>
        <p:nvSpPr>
          <p:cNvPr id="10" name="Rettangolo 9"/>
          <p:cNvSpPr/>
          <p:nvPr/>
        </p:nvSpPr>
        <p:spPr>
          <a:xfrm>
            <a:off x="341959" y="2924944"/>
            <a:ext cx="4572000" cy="2631490"/>
          </a:xfrm>
          <a:prstGeom prst="rect">
            <a:avLst/>
          </a:prstGeom>
          <a:ln w="12700">
            <a:solidFill>
              <a:schemeClr val="tx1"/>
            </a:solidFill>
          </a:ln>
        </p:spPr>
        <p:txBody>
          <a:bodyPr>
            <a:spAutoFit/>
          </a:bodyPr>
          <a:lstStyle/>
          <a:p>
            <a:pPr algn="ctr"/>
            <a:r>
              <a:rPr lang="it-IT" sz="1500" dirty="0" smtClean="0">
                <a:latin typeface="Arial Black" pitchFamily="34" charset="0"/>
              </a:rPr>
              <a:t>Il primo INDIZIO</a:t>
            </a:r>
            <a:r>
              <a:rPr lang="it-IT" sz="1500" dirty="0" smtClean="0"/>
              <a:t>  </a:t>
            </a:r>
          </a:p>
          <a:p>
            <a:r>
              <a:rPr lang="it-IT" sz="1500" dirty="0" smtClean="0"/>
              <a:t>è rappresentato da una mappa del luogo della casa in cui troveranno il biglietto della prima prova da superare . Non c'è bisogno di essere abili disegnatori, basta uno schizzo di un ambiente della casa (cucina, camera, bagno ecc.) con un particolare che aiuti a trovare il biglietto (es. il disegno di una seggiola, di una pentola, dello spazzolino ecc.) oppure, se siete più fortunati ed avete in casa una stampante, potete utilizzare anche qualche foto fatta da voi....di nascosto.</a:t>
            </a:r>
            <a:endParaRPr lang="it-IT" sz="1500" dirty="0"/>
          </a:p>
        </p:txBody>
      </p:sp>
      <p:sp>
        <p:nvSpPr>
          <p:cNvPr id="11" name="Rettangolo 10"/>
          <p:cNvSpPr/>
          <p:nvPr/>
        </p:nvSpPr>
        <p:spPr>
          <a:xfrm>
            <a:off x="5162058" y="2690629"/>
            <a:ext cx="3774645" cy="2862322"/>
          </a:xfrm>
          <a:prstGeom prst="rect">
            <a:avLst/>
          </a:prstGeom>
          <a:ln w="12700">
            <a:solidFill>
              <a:schemeClr val="tx1"/>
            </a:solidFill>
          </a:ln>
        </p:spPr>
        <p:txBody>
          <a:bodyPr wrap="square">
            <a:spAutoFit/>
          </a:bodyPr>
          <a:lstStyle/>
          <a:p>
            <a:pPr algn="ctr"/>
            <a:r>
              <a:rPr lang="it-IT" sz="1500" dirty="0" smtClean="0">
                <a:latin typeface="Arial Black" pitchFamily="34" charset="0"/>
              </a:rPr>
              <a:t>Il secondo INDIZIO</a:t>
            </a:r>
          </a:p>
          <a:p>
            <a:r>
              <a:rPr lang="it-IT" sz="1500" dirty="0" smtClean="0"/>
              <a:t>è rappresentato da un indovinello ad esempio : Se sei stanco e ti vuoi riposare, proprio li, tra i suoi cuscini, ti puoi coricare . Attento, però, il luogo di cui parlo non è il letto ma è comodo comunque per sfogliare un giornaletto ed anche per guardare la TV, spesso ti ci metti pure tu. Hai capito? Il biglietto che cerchi non è poi così lontano , se guardi bene lo trovi sotto al.....RISPOSTA : DIVANO</a:t>
            </a:r>
            <a:endParaRPr lang="it-IT" sz="1500" dirty="0"/>
          </a:p>
        </p:txBody>
      </p:sp>
      <p:sp>
        <p:nvSpPr>
          <p:cNvPr id="12" name="Rettangolo 11"/>
          <p:cNvSpPr/>
          <p:nvPr/>
        </p:nvSpPr>
        <p:spPr>
          <a:xfrm>
            <a:off x="421329" y="5733256"/>
            <a:ext cx="8515374" cy="646331"/>
          </a:xfrm>
          <a:prstGeom prst="rect">
            <a:avLst/>
          </a:prstGeom>
        </p:spPr>
        <p:txBody>
          <a:bodyPr wrap="square">
            <a:spAutoFit/>
          </a:bodyPr>
          <a:lstStyle/>
          <a:p>
            <a:r>
              <a:rPr lang="it-IT" dirty="0" smtClean="0">
                <a:latin typeface="Bahnschrift" pitchFamily="34" charset="0"/>
              </a:rPr>
              <a:t>Potreste  preparare un percorso  utilizzando materiale generico presente in ogni casa (scotch, sedie, bottiglie dell'acqua ecc.) per raggiungere un altro indizio.</a:t>
            </a:r>
            <a:endParaRPr lang="it-IT" dirty="0">
              <a:latin typeface="Bahnschrift" pitchFamily="34" charset="0"/>
            </a:endParaRPr>
          </a:p>
        </p:txBody>
      </p:sp>
      <p:pic>
        <p:nvPicPr>
          <p:cNvPr id="1028"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7945304" y="331653"/>
            <a:ext cx="926446" cy="608712"/>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029" name="Picture 5"/>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35496" y="53181"/>
            <a:ext cx="1071563" cy="1071563"/>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pic>
        <p:nvPicPr>
          <p:cNvPr id="14" name="Audio 13">
            <a:hlinkClick r:id="" action="ppaction://media"/>
          </p:cNvPr>
          <p:cNvPicPr>
            <a:picLocks noChangeAspect="1"/>
          </p:cNvPicPr>
          <p:nvPr>
            <a:audioFile r:link="rId2"/>
            <p:extLst>
              <p:ext uri="{DAA4B4D4-6D71-4841-9C94-3DE7FCFB9230}">
                <p14:media xmlns:p14="http://schemas.microsoft.com/office/powerpoint/2010/main" r:embed="rId1"/>
              </p:ext>
            </p:extLst>
          </p:nvPr>
        </p:nvPicPr>
        <p:blipFill>
          <a:blip r:embed="rId6"/>
          <a:stretch>
            <a:fillRect/>
          </a:stretch>
        </p:blipFill>
        <p:spPr>
          <a:xfrm>
            <a:off x="8318500" y="6032500"/>
            <a:ext cx="609600" cy="609600"/>
          </a:xfrm>
          <a:prstGeom prst="rect">
            <a:avLst/>
          </a:prstGeom>
        </p:spPr>
      </p:pic>
    </p:spTree>
    <p:extLst>
      <p:ext uri="{BB962C8B-B14F-4D97-AF65-F5344CB8AC3E}">
        <p14:creationId xmlns:p14="http://schemas.microsoft.com/office/powerpoint/2010/main" val="2370484779"/>
      </p:ext>
    </p:extLst>
  </p:cSld>
  <p:clrMapOvr>
    <a:masterClrMapping/>
  </p:clrMapOvr>
  <mc:AlternateContent xmlns:mc="http://schemas.openxmlformats.org/markup-compatibility/2006">
    <mc:Choice xmlns:p14="http://schemas.microsoft.com/office/powerpoint/2010/main" Requires="p14">
      <p:transition spd="slow" p14:dur="2000" advTm="34616"/>
    </mc:Choice>
    <mc:Fallback>
      <p:transition spd="slow" advTm="34616"/>
    </mc:Fallback>
  </mc:AlternateContent>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 presetClass="mediacall" presetSubtype="0" fill="hold" nodeType="afterEffect">
                                  <p:stCondLst>
                                    <p:cond delay="0"/>
                                  </p:stCondLst>
                                  <p:childTnLst>
                                    <p:cmd type="call" cmd="playFrom(0.0)">
                                      <p:cBhvr>
                                        <p:cTn id="6" dur="1" fill="hold"/>
                                        <p:tgtEl>
                                          <p:spTgt spid="14"/>
                                        </p:tgtEl>
                                      </p:cBhvr>
                                    </p:cmd>
                                  </p:childTnLst>
                                </p:cTn>
                              </p:par>
                            </p:childTnLst>
                          </p:cTn>
                        </p:par>
                      </p:childTnLst>
                    </p:cTn>
                  </p:par>
                </p:childTnLst>
              </p:cTn>
              <p:prevCondLst>
                <p:cond evt="onPrev" delay="0">
                  <p:tgtEl>
                    <p:sldTgt/>
                  </p:tgtEl>
                </p:cond>
              </p:prevCondLst>
              <p:nextCondLst>
                <p:cond evt="onNext" delay="0">
                  <p:tgtEl>
                    <p:sldTgt/>
                  </p:tgtEl>
                </p:cond>
              </p:nextCondLst>
            </p:seq>
            <p:audio isNarration="1">
              <p:cMediaNode vol="80000" showWhenStopped="0">
                <p:cTn id="7" fill="hold" display="0">
                  <p:stCondLst>
                    <p:cond delay="indefinite"/>
                  </p:stCondLst>
                  <p:endCondLst>
                    <p:cond evt="onStopAudio" delay="0">
                      <p:tgtEl>
                        <p:sldTgt/>
                      </p:tgtEl>
                    </p:cond>
                  </p:endCondLst>
                </p:cTn>
                <p:tgtEl>
                  <p:spTgt spid="14"/>
                </p:tgtEl>
              </p:cMediaNode>
            </p:audio>
          </p:childTnLst>
        </p:cTn>
      </p:par>
    </p:tnLst>
  </p:timing>
</p:sld>
</file>

<file path=ppt/theme/theme1.xml><?xml version="1.0" encoding="utf-8"?>
<a:theme xmlns:a="http://schemas.openxmlformats.org/drawingml/2006/main" name="Elica">
  <a:themeElements>
    <a:clrScheme name="Elica">
      <a:dk1>
        <a:sysClr val="windowText" lastClr="000000"/>
      </a:dk1>
      <a:lt1>
        <a:sysClr val="window" lastClr="FFFFFF"/>
      </a:lt1>
      <a:dk2>
        <a:srgbClr val="212745"/>
      </a:dk2>
      <a:lt2>
        <a:srgbClr val="B4DCFA"/>
      </a:lt2>
      <a:accent1>
        <a:srgbClr val="4E67C8"/>
      </a:accent1>
      <a:accent2>
        <a:srgbClr val="5ECCF3"/>
      </a:accent2>
      <a:accent3>
        <a:srgbClr val="A7EA52"/>
      </a:accent3>
      <a:accent4>
        <a:srgbClr val="5DCEAF"/>
      </a:accent4>
      <a:accent5>
        <a:srgbClr val="FF8021"/>
      </a:accent5>
      <a:accent6>
        <a:srgbClr val="F14124"/>
      </a:accent6>
      <a:hlink>
        <a:srgbClr val="56C7AA"/>
      </a:hlink>
      <a:folHlink>
        <a:srgbClr val="59A8D1"/>
      </a:folHlink>
    </a:clrScheme>
    <a:fontScheme name="Elica">
      <a:majorFont>
        <a:latin typeface="Trebuchet MS"/>
        <a:ea typeface=""/>
        <a:cs typeface=""/>
        <a:font script="Jpan" typeface="HGｺﾞｼｯｸM"/>
        <a:font script="Hang" typeface="HY그래픽B"/>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ahoma"/>
        <a:font script="Uigh" typeface="Microsoft Uighur"/>
        <a:font script="Geor" typeface="Sylfaen"/>
      </a:majorFont>
      <a:minorFont>
        <a:latin typeface="Trebuchet MS"/>
        <a:ea typeface=""/>
        <a:cs typeface=""/>
        <a:font script="Jpan" typeface="HGｺﾞｼｯｸM"/>
        <a:font script="Hang" typeface="HY그래픽M"/>
        <a:font script="Hans" typeface="方正姚体"/>
        <a:font script="Hant" typeface="微軟正黑體"/>
        <a:font script="Arab" typeface="Tahoma"/>
        <a:font script="Hebr" typeface="Gisha"/>
        <a:font script="Thai" typeface="IrisUPC"/>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Elica">
      <a:fillStyleLst>
        <a:solidFill>
          <a:schemeClr val="phClr"/>
        </a:solidFill>
        <a:gradFill rotWithShape="1">
          <a:gsLst>
            <a:gs pos="28000">
              <a:schemeClr val="phClr">
                <a:tint val="18000"/>
                <a:satMod val="120000"/>
                <a:lumMod val="88000"/>
              </a:schemeClr>
            </a:gs>
            <a:gs pos="100000">
              <a:schemeClr val="phClr">
                <a:tint val="40000"/>
                <a:satMod val="100000"/>
                <a:lumMod val="78000"/>
              </a:schemeClr>
            </a:gs>
          </a:gsLst>
          <a:lin ang="5400000" scaled="0"/>
        </a:gradFill>
        <a:gradFill rotWithShape="1">
          <a:gsLst>
            <a:gs pos="0">
              <a:schemeClr val="phClr">
                <a:lumMod val="95000"/>
              </a:schemeClr>
            </a:gs>
            <a:gs pos="100000">
              <a:schemeClr val="phClr">
                <a:shade val="82000"/>
                <a:satMod val="125000"/>
                <a:lumMod val="74000"/>
              </a:schemeClr>
            </a:gs>
          </a:gsLst>
          <a:lin ang="5400000" scaled="0"/>
        </a:gradFill>
      </a:fillStyleLst>
      <a:lnStyleLst>
        <a:ln w="9525" cap="flat" cmpd="sng" algn="ctr">
          <a:solidFill>
            <a:schemeClr val="phClr"/>
          </a:solidFill>
          <a:prstDash val="solid"/>
        </a:ln>
        <a:ln w="15875" cap="flat" cmpd="sng" algn="ctr">
          <a:solidFill>
            <a:schemeClr val="phClr">
              <a:shade val="75000"/>
              <a:satMod val="125000"/>
              <a:lumMod val="75000"/>
            </a:schemeClr>
          </a:solidFill>
          <a:prstDash val="solid"/>
        </a:ln>
        <a:ln w="25400" cap="flat" cmpd="sng" algn="ctr">
          <a:solidFill>
            <a:schemeClr val="phClr"/>
          </a:solidFill>
          <a:prstDash val="solid"/>
        </a:ln>
      </a:lnStyleLst>
      <a:effectStyleLst>
        <a:effectStyle>
          <a:effectLst>
            <a:outerShdw blurRad="63500" dist="50800" dir="5400000" sx="98000" sy="98000" rotWithShape="0">
              <a:srgbClr val="000000">
                <a:alpha val="20000"/>
              </a:srgbClr>
            </a:outerShdw>
          </a:effectLst>
        </a:effectStyle>
        <a:effectStyle>
          <a:effectLst>
            <a:outerShdw blurRad="40005" dist="22984" dir="5400000" rotWithShape="0">
              <a:srgbClr val="000000">
                <a:alpha val="45000"/>
              </a:srgbClr>
            </a:outerShdw>
          </a:effectLst>
          <a:scene3d>
            <a:camera prst="orthographicFront">
              <a:rot lat="0" lon="0" rev="0"/>
            </a:camera>
            <a:lightRig rig="balanced" dir="tr"/>
          </a:scene3d>
          <a:sp3d prstMaterial="matte">
            <a:bevelT w="19050" h="38100"/>
          </a:sp3d>
        </a:effectStyle>
        <a:effectStyle>
          <a:effectLst>
            <a:reflection blurRad="38100" stA="26000" endPos="23000" dist="25400" dir="5400000" sy="-100000" rotWithShape="0"/>
          </a:effectLst>
          <a:scene3d>
            <a:camera prst="orthographicFront">
              <a:rot lat="0" lon="0" rev="0"/>
            </a:camera>
            <a:lightRig rig="balanced" dir="tr"/>
          </a:scene3d>
          <a:sp3d contourW="14605" prstMaterial="plastic">
            <a:bevelT w="50800"/>
            <a:contourClr>
              <a:schemeClr val="phClr">
                <a:shade val="30000"/>
                <a:satMod val="120000"/>
              </a:schemeClr>
            </a:contourClr>
          </a:sp3d>
        </a:effectStyle>
      </a:effectStyleLst>
      <a:bgFillStyleLst>
        <a:solidFill>
          <a:schemeClr val="phClr"/>
        </a:solidFill>
        <a:gradFill rotWithShape="1">
          <a:gsLst>
            <a:gs pos="0">
              <a:schemeClr val="phClr">
                <a:tint val="98000"/>
                <a:shade val="90000"/>
                <a:satMod val="160000"/>
                <a:lumMod val="100000"/>
              </a:schemeClr>
            </a:gs>
            <a:gs pos="60000">
              <a:schemeClr val="phClr">
                <a:tint val="95000"/>
                <a:shade val="100000"/>
                <a:satMod val="130000"/>
                <a:lumMod val="130000"/>
              </a:schemeClr>
            </a:gs>
            <a:gs pos="100000">
              <a:schemeClr val="phClr">
                <a:tint val="97000"/>
                <a:shade val="100000"/>
                <a:hueMod val="100000"/>
                <a:satMod val="140000"/>
                <a:lumMod val="80000"/>
              </a:schemeClr>
            </a:gs>
          </a:gsLst>
          <a:path path="circle">
            <a:fillToRect l="20000" t="10000" r="20000" b="60000"/>
          </a:path>
        </a:gradFill>
        <a:gradFill rotWithShape="1">
          <a:gsLst>
            <a:gs pos="0">
              <a:schemeClr val="phClr">
                <a:tint val="94000"/>
                <a:satMod val="160000"/>
                <a:lumMod val="160000"/>
              </a:schemeClr>
            </a:gs>
            <a:gs pos="42000">
              <a:schemeClr val="phClr">
                <a:tint val="94000"/>
                <a:shade val="94000"/>
                <a:satMod val="160000"/>
                <a:lumMod val="130000"/>
              </a:schemeClr>
            </a:gs>
            <a:gs pos="100000">
              <a:schemeClr val="phClr">
                <a:tint val="97000"/>
                <a:shade val="94000"/>
                <a:satMod val="180000"/>
                <a:lumMod val="84000"/>
              </a:schemeClr>
            </a:gs>
          </a:gsLst>
          <a:path path="circle">
            <a:fillToRect l="24000" t="44000" r="24000" b="12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Slipstream</Template>
  <TotalTime>18</TotalTime>
  <Words>108</Words>
  <Application>Microsoft Office PowerPoint</Application>
  <PresentationFormat>Presentazione su schermo (4:3)</PresentationFormat>
  <Paragraphs>8</Paragraphs>
  <Slides>1</Slides>
  <Notes>0</Notes>
  <HiddenSlides>0</HiddenSlides>
  <MMClips>1</MMClips>
  <ScaleCrop>false</ScaleCrop>
  <HeadingPairs>
    <vt:vector size="4" baseType="variant">
      <vt:variant>
        <vt:lpstr>Tema</vt:lpstr>
      </vt:variant>
      <vt:variant>
        <vt:i4>1</vt:i4>
      </vt:variant>
      <vt:variant>
        <vt:lpstr>Titoli diapositive</vt:lpstr>
      </vt:variant>
      <vt:variant>
        <vt:i4>1</vt:i4>
      </vt:variant>
    </vt:vector>
  </HeadingPairs>
  <TitlesOfParts>
    <vt:vector size="2" baseType="lpstr">
      <vt:lpstr>Elica</vt:lpstr>
      <vt:lpstr>Presentazione standard di PowerPoint</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Presentazione standard di PowerPoint</dc:title>
  <dc:creator>olivac@outlook.it</dc:creator>
  <cp:lastModifiedBy>olivac@outlook.it</cp:lastModifiedBy>
  <cp:revision>2</cp:revision>
  <dcterms:created xsi:type="dcterms:W3CDTF">2020-03-25T13:38:54Z</dcterms:created>
  <dcterms:modified xsi:type="dcterms:W3CDTF">2020-03-25T13:56:57Z</dcterms:modified>
</cp:coreProperties>
</file>